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8" r:id="rId2"/>
    <p:sldId id="332" r:id="rId3"/>
    <p:sldId id="317" r:id="rId4"/>
    <p:sldId id="318" r:id="rId5"/>
    <p:sldId id="319" r:id="rId6"/>
    <p:sldId id="316" r:id="rId7"/>
    <p:sldId id="320" r:id="rId8"/>
    <p:sldId id="321" r:id="rId9"/>
    <p:sldId id="329" r:id="rId10"/>
    <p:sldId id="327" r:id="rId11"/>
    <p:sldId id="326" r:id="rId12"/>
    <p:sldId id="325" r:id="rId13"/>
    <p:sldId id="323" r:id="rId14"/>
    <p:sldId id="258" r:id="rId15"/>
    <p:sldId id="330" r:id="rId16"/>
    <p:sldId id="333" r:id="rId17"/>
    <p:sldId id="334" r:id="rId18"/>
    <p:sldId id="340" r:id="rId19"/>
    <p:sldId id="335" r:id="rId20"/>
    <p:sldId id="336" r:id="rId21"/>
    <p:sldId id="337" r:id="rId22"/>
    <p:sldId id="338" r:id="rId23"/>
    <p:sldId id="339" r:id="rId24"/>
    <p:sldId id="342" r:id="rId25"/>
    <p:sldId id="341" r:id="rId26"/>
    <p:sldId id="34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07AB9-843B-4CD0-9B9F-7943445FB7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3E675D-9F87-456D-BAC2-CD41C34C988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ГРЦ «РОСТОК</a:t>
          </a:r>
          <a:r>
            <a:rPr lang="ru-RU" dirty="0" smtClean="0"/>
            <a:t>»</a:t>
          </a:r>
          <a:endParaRPr lang="ru-RU" dirty="0"/>
        </a:p>
      </dgm:t>
    </dgm:pt>
    <dgm:pt modelId="{4079A2AB-DA6B-4A51-9A37-3E0326BE04B3}" type="parTrans" cxnId="{C7463B4E-64F9-4530-AB8F-75F6D105946C}">
      <dgm:prSet/>
      <dgm:spPr/>
      <dgm:t>
        <a:bodyPr/>
        <a:lstStyle/>
        <a:p>
          <a:endParaRPr lang="ru-RU"/>
        </a:p>
      </dgm:t>
    </dgm:pt>
    <dgm:pt modelId="{5BB18FF2-6923-494D-94F1-AA6F15D3C744}" type="sibTrans" cxnId="{C7463B4E-64F9-4530-AB8F-75F6D105946C}">
      <dgm:prSet/>
      <dgm:spPr/>
      <dgm:t>
        <a:bodyPr/>
        <a:lstStyle/>
        <a:p>
          <a:endParaRPr lang="ru-RU"/>
        </a:p>
      </dgm:t>
    </dgm:pt>
    <dgm:pt modelId="{3096A275-6D61-45BF-870D-3004142FD71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Адаптационные группы</a:t>
          </a:r>
          <a:endParaRPr lang="ru-RU" dirty="0">
            <a:solidFill>
              <a:schemeClr val="tx1"/>
            </a:solidFill>
          </a:endParaRPr>
        </a:p>
      </dgm:t>
    </dgm:pt>
    <dgm:pt modelId="{31344635-0BD5-4547-B0E5-DEE9850AF53C}" type="parTrans" cxnId="{E563FECE-0AD6-4CAB-9AEA-5D159F185509}">
      <dgm:prSet/>
      <dgm:spPr/>
      <dgm:t>
        <a:bodyPr/>
        <a:lstStyle/>
        <a:p>
          <a:endParaRPr lang="ru-RU"/>
        </a:p>
      </dgm:t>
    </dgm:pt>
    <dgm:pt modelId="{C7E36719-BC76-4A04-9F0E-720F11515C34}" type="sibTrans" cxnId="{E563FECE-0AD6-4CAB-9AEA-5D159F185509}">
      <dgm:prSet/>
      <dgm:spPr/>
      <dgm:t>
        <a:bodyPr/>
        <a:lstStyle/>
        <a:p>
          <a:endParaRPr lang="ru-RU"/>
        </a:p>
      </dgm:t>
    </dgm:pt>
    <dgm:pt modelId="{4BB40CB3-4D94-4BDC-A9DE-CF0433C2CBC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Ресурсный класс</a:t>
          </a:r>
          <a:endParaRPr lang="ru-RU" dirty="0">
            <a:solidFill>
              <a:schemeClr val="tx1"/>
            </a:solidFill>
          </a:endParaRPr>
        </a:p>
      </dgm:t>
    </dgm:pt>
    <dgm:pt modelId="{BFC63FE8-EEEB-4FA7-85AE-84B5CE248579}" type="parTrans" cxnId="{ECE0F9AC-3367-493A-A93C-DE1C25663436}">
      <dgm:prSet/>
      <dgm:spPr/>
      <dgm:t>
        <a:bodyPr/>
        <a:lstStyle/>
        <a:p>
          <a:endParaRPr lang="ru-RU"/>
        </a:p>
      </dgm:t>
    </dgm:pt>
    <dgm:pt modelId="{11098ADE-6E52-4C4F-B869-E3121F054D0A}" type="sibTrans" cxnId="{ECE0F9AC-3367-493A-A93C-DE1C25663436}">
      <dgm:prSet/>
      <dgm:spPr/>
      <dgm:t>
        <a:bodyPr/>
        <a:lstStyle/>
        <a:p>
          <a:endParaRPr lang="ru-RU"/>
        </a:p>
      </dgm:t>
    </dgm:pt>
    <dgm:pt modelId="{BB535C60-E116-4510-9C07-F18CBBD6628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Консультационно-методический пункт</a:t>
          </a:r>
          <a:endParaRPr lang="ru-RU" dirty="0">
            <a:solidFill>
              <a:schemeClr val="tx1"/>
            </a:solidFill>
          </a:endParaRPr>
        </a:p>
      </dgm:t>
    </dgm:pt>
    <dgm:pt modelId="{9E21349A-59FD-401E-A6EC-919CE70AEBD6}" type="parTrans" cxnId="{7788C899-4D3B-4741-B6BB-3F557C195F71}">
      <dgm:prSet/>
      <dgm:spPr/>
      <dgm:t>
        <a:bodyPr/>
        <a:lstStyle/>
        <a:p>
          <a:endParaRPr lang="ru-RU"/>
        </a:p>
      </dgm:t>
    </dgm:pt>
    <dgm:pt modelId="{21794D7A-E159-4012-9AA7-9D141FC840E0}" type="sibTrans" cxnId="{7788C899-4D3B-4741-B6BB-3F557C195F71}">
      <dgm:prSet/>
      <dgm:spPr/>
      <dgm:t>
        <a:bodyPr/>
        <a:lstStyle/>
        <a:p>
          <a:endParaRPr lang="ru-RU"/>
        </a:p>
      </dgm:t>
    </dgm:pt>
    <dgm:pt modelId="{C6271AFA-4527-4A51-883C-B6DF936BAD42}" type="pres">
      <dgm:prSet presAssocID="{8F207AB9-843B-4CD0-9B9F-7943445FB7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A7CB85-6AB0-4FC5-9CCE-967A4123BEE0}" type="pres">
      <dgm:prSet presAssocID="{C03E675D-9F87-456D-BAC2-CD41C34C988A}" presName="hierRoot1" presStyleCnt="0">
        <dgm:presLayoutVars>
          <dgm:hierBranch val="init"/>
        </dgm:presLayoutVars>
      </dgm:prSet>
      <dgm:spPr/>
    </dgm:pt>
    <dgm:pt modelId="{168304BC-4B06-4D4B-86CB-A231264ABD68}" type="pres">
      <dgm:prSet presAssocID="{C03E675D-9F87-456D-BAC2-CD41C34C988A}" presName="rootComposite1" presStyleCnt="0"/>
      <dgm:spPr/>
    </dgm:pt>
    <dgm:pt modelId="{D3163D5A-8968-4581-8B4A-28723F693C85}" type="pres">
      <dgm:prSet presAssocID="{C03E675D-9F87-456D-BAC2-CD41C34C988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04FBD-6039-4E02-9EF3-D14DB8EE427D}" type="pres">
      <dgm:prSet presAssocID="{C03E675D-9F87-456D-BAC2-CD41C34C98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634599-2F3F-46D5-BCDA-459079696F01}" type="pres">
      <dgm:prSet presAssocID="{C03E675D-9F87-456D-BAC2-CD41C34C988A}" presName="hierChild2" presStyleCnt="0"/>
      <dgm:spPr/>
    </dgm:pt>
    <dgm:pt modelId="{9A0D1227-C506-4857-8FDE-EAF0CFB429EC}" type="pres">
      <dgm:prSet presAssocID="{31344635-0BD5-4547-B0E5-DEE9850AF53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B70A893-2A54-4A58-A1A9-76F5896513F8}" type="pres">
      <dgm:prSet presAssocID="{3096A275-6D61-45BF-870D-3004142FD711}" presName="hierRoot2" presStyleCnt="0">
        <dgm:presLayoutVars>
          <dgm:hierBranch val="init"/>
        </dgm:presLayoutVars>
      </dgm:prSet>
      <dgm:spPr/>
    </dgm:pt>
    <dgm:pt modelId="{86CA14DF-5A19-4688-A9C4-6A0CE68600AA}" type="pres">
      <dgm:prSet presAssocID="{3096A275-6D61-45BF-870D-3004142FD711}" presName="rootComposite" presStyleCnt="0"/>
      <dgm:spPr/>
    </dgm:pt>
    <dgm:pt modelId="{0BB64FF1-9DD5-4BE9-902E-EB550A5AD0D1}" type="pres">
      <dgm:prSet presAssocID="{3096A275-6D61-45BF-870D-3004142FD71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2BF95A-7EBA-4D7B-8D3A-51470A8EE625}" type="pres">
      <dgm:prSet presAssocID="{3096A275-6D61-45BF-870D-3004142FD711}" presName="rootConnector" presStyleLbl="node2" presStyleIdx="0" presStyleCnt="3"/>
      <dgm:spPr/>
      <dgm:t>
        <a:bodyPr/>
        <a:lstStyle/>
        <a:p>
          <a:endParaRPr lang="ru-RU"/>
        </a:p>
      </dgm:t>
    </dgm:pt>
    <dgm:pt modelId="{2DACC64E-E1A7-4F62-AB66-1A2572260496}" type="pres">
      <dgm:prSet presAssocID="{3096A275-6D61-45BF-870D-3004142FD711}" presName="hierChild4" presStyleCnt="0"/>
      <dgm:spPr/>
    </dgm:pt>
    <dgm:pt modelId="{0F5EEB08-2C2F-427E-8370-E73486B3B34A}" type="pres">
      <dgm:prSet presAssocID="{3096A275-6D61-45BF-870D-3004142FD711}" presName="hierChild5" presStyleCnt="0"/>
      <dgm:spPr/>
    </dgm:pt>
    <dgm:pt modelId="{612487F6-BC0C-4D0C-95A3-091E4A29AF72}" type="pres">
      <dgm:prSet presAssocID="{BFC63FE8-EEEB-4FA7-85AE-84B5CE24857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B392835-24D8-4C77-ADA7-04DD549B47A1}" type="pres">
      <dgm:prSet presAssocID="{4BB40CB3-4D94-4BDC-A9DE-CF0433C2CBC7}" presName="hierRoot2" presStyleCnt="0">
        <dgm:presLayoutVars>
          <dgm:hierBranch val="init"/>
        </dgm:presLayoutVars>
      </dgm:prSet>
      <dgm:spPr/>
    </dgm:pt>
    <dgm:pt modelId="{CE2C8AEF-FE05-47EB-B300-E5C8E9176109}" type="pres">
      <dgm:prSet presAssocID="{4BB40CB3-4D94-4BDC-A9DE-CF0433C2CBC7}" presName="rootComposite" presStyleCnt="0"/>
      <dgm:spPr/>
    </dgm:pt>
    <dgm:pt modelId="{25AD0660-8AAF-4F25-A952-F25CF178B7C7}" type="pres">
      <dgm:prSet presAssocID="{4BB40CB3-4D94-4BDC-A9DE-CF0433C2CBC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CE62C-C747-4EBB-A1F4-0D356199596D}" type="pres">
      <dgm:prSet presAssocID="{4BB40CB3-4D94-4BDC-A9DE-CF0433C2CBC7}" presName="rootConnector" presStyleLbl="node2" presStyleIdx="1" presStyleCnt="3"/>
      <dgm:spPr/>
      <dgm:t>
        <a:bodyPr/>
        <a:lstStyle/>
        <a:p>
          <a:endParaRPr lang="ru-RU"/>
        </a:p>
      </dgm:t>
    </dgm:pt>
    <dgm:pt modelId="{29347D1E-330B-4D75-89DE-E58809BB1F53}" type="pres">
      <dgm:prSet presAssocID="{4BB40CB3-4D94-4BDC-A9DE-CF0433C2CBC7}" presName="hierChild4" presStyleCnt="0"/>
      <dgm:spPr/>
    </dgm:pt>
    <dgm:pt modelId="{4C0D589A-1693-451F-AB46-D2E671444CB1}" type="pres">
      <dgm:prSet presAssocID="{4BB40CB3-4D94-4BDC-A9DE-CF0433C2CBC7}" presName="hierChild5" presStyleCnt="0"/>
      <dgm:spPr/>
    </dgm:pt>
    <dgm:pt modelId="{50FB2D27-9072-4493-9BA6-627CCF457062}" type="pres">
      <dgm:prSet presAssocID="{9E21349A-59FD-401E-A6EC-919CE70AEBD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2D4769C-0386-47E4-A99E-7710BCE5CD47}" type="pres">
      <dgm:prSet presAssocID="{BB535C60-E116-4510-9C07-F18CBBD66285}" presName="hierRoot2" presStyleCnt="0">
        <dgm:presLayoutVars>
          <dgm:hierBranch val="init"/>
        </dgm:presLayoutVars>
      </dgm:prSet>
      <dgm:spPr/>
    </dgm:pt>
    <dgm:pt modelId="{E5F9D4F1-0A6F-4290-9E4C-7294AD679EFF}" type="pres">
      <dgm:prSet presAssocID="{BB535C60-E116-4510-9C07-F18CBBD66285}" presName="rootComposite" presStyleCnt="0"/>
      <dgm:spPr/>
    </dgm:pt>
    <dgm:pt modelId="{31622EC1-AD24-49D3-9611-3F456464D0B9}" type="pres">
      <dgm:prSet presAssocID="{BB535C60-E116-4510-9C07-F18CBBD662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6A785-9ACD-41AF-86E4-4DF45AC1D676}" type="pres">
      <dgm:prSet presAssocID="{BB535C60-E116-4510-9C07-F18CBBD662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DD04F269-41CC-49BE-B5E1-E23DE77531E6}" type="pres">
      <dgm:prSet presAssocID="{BB535C60-E116-4510-9C07-F18CBBD66285}" presName="hierChild4" presStyleCnt="0"/>
      <dgm:spPr/>
    </dgm:pt>
    <dgm:pt modelId="{7AA633D2-47CC-411A-88CA-01994ECB6391}" type="pres">
      <dgm:prSet presAssocID="{BB535C60-E116-4510-9C07-F18CBBD66285}" presName="hierChild5" presStyleCnt="0"/>
      <dgm:spPr/>
    </dgm:pt>
    <dgm:pt modelId="{296E7D42-0ECB-477A-8334-4EF5F560BAA8}" type="pres">
      <dgm:prSet presAssocID="{C03E675D-9F87-456D-BAC2-CD41C34C988A}" presName="hierChild3" presStyleCnt="0"/>
      <dgm:spPr/>
    </dgm:pt>
  </dgm:ptLst>
  <dgm:cxnLst>
    <dgm:cxn modelId="{067CC7D5-9156-422B-97A1-A26A7AE552F9}" type="presOf" srcId="{3096A275-6D61-45BF-870D-3004142FD711}" destId="{3E2BF95A-7EBA-4D7B-8D3A-51470A8EE625}" srcOrd="1" destOrd="0" presId="urn:microsoft.com/office/officeart/2005/8/layout/orgChart1"/>
    <dgm:cxn modelId="{3DD1A095-A55F-4E17-872C-D332E4A7BD93}" type="presOf" srcId="{3096A275-6D61-45BF-870D-3004142FD711}" destId="{0BB64FF1-9DD5-4BE9-902E-EB550A5AD0D1}" srcOrd="0" destOrd="0" presId="urn:microsoft.com/office/officeart/2005/8/layout/orgChart1"/>
    <dgm:cxn modelId="{6A8B46DE-960F-4E86-8F5F-7C6F8FFF4E25}" type="presOf" srcId="{C03E675D-9F87-456D-BAC2-CD41C34C988A}" destId="{D3163D5A-8968-4581-8B4A-28723F693C85}" srcOrd="0" destOrd="0" presId="urn:microsoft.com/office/officeart/2005/8/layout/orgChart1"/>
    <dgm:cxn modelId="{ABB34ACE-0A8E-4EDA-9B78-C32BC530F597}" type="presOf" srcId="{31344635-0BD5-4547-B0E5-DEE9850AF53C}" destId="{9A0D1227-C506-4857-8FDE-EAF0CFB429EC}" srcOrd="0" destOrd="0" presId="urn:microsoft.com/office/officeart/2005/8/layout/orgChart1"/>
    <dgm:cxn modelId="{D2BAE721-DD43-4766-9863-CBE433147889}" type="presOf" srcId="{BB535C60-E116-4510-9C07-F18CBBD66285}" destId="{31622EC1-AD24-49D3-9611-3F456464D0B9}" srcOrd="0" destOrd="0" presId="urn:microsoft.com/office/officeart/2005/8/layout/orgChart1"/>
    <dgm:cxn modelId="{7BB210BE-2B76-43ED-B6B8-AC2D40F93D49}" type="presOf" srcId="{4BB40CB3-4D94-4BDC-A9DE-CF0433C2CBC7}" destId="{25AD0660-8AAF-4F25-A952-F25CF178B7C7}" srcOrd="0" destOrd="0" presId="urn:microsoft.com/office/officeart/2005/8/layout/orgChart1"/>
    <dgm:cxn modelId="{ECE0F9AC-3367-493A-A93C-DE1C25663436}" srcId="{C03E675D-9F87-456D-BAC2-CD41C34C988A}" destId="{4BB40CB3-4D94-4BDC-A9DE-CF0433C2CBC7}" srcOrd="1" destOrd="0" parTransId="{BFC63FE8-EEEB-4FA7-85AE-84B5CE248579}" sibTransId="{11098ADE-6E52-4C4F-B869-E3121F054D0A}"/>
    <dgm:cxn modelId="{CFE1DA03-96CE-423C-AE76-5C9340C6689F}" type="presOf" srcId="{C03E675D-9F87-456D-BAC2-CD41C34C988A}" destId="{46704FBD-6039-4E02-9EF3-D14DB8EE427D}" srcOrd="1" destOrd="0" presId="urn:microsoft.com/office/officeart/2005/8/layout/orgChart1"/>
    <dgm:cxn modelId="{B98B28F9-1D32-4F2A-BD1D-9655E486513C}" type="presOf" srcId="{9E21349A-59FD-401E-A6EC-919CE70AEBD6}" destId="{50FB2D27-9072-4493-9BA6-627CCF457062}" srcOrd="0" destOrd="0" presId="urn:microsoft.com/office/officeart/2005/8/layout/orgChart1"/>
    <dgm:cxn modelId="{C7463B4E-64F9-4530-AB8F-75F6D105946C}" srcId="{8F207AB9-843B-4CD0-9B9F-7943445FB77E}" destId="{C03E675D-9F87-456D-BAC2-CD41C34C988A}" srcOrd="0" destOrd="0" parTransId="{4079A2AB-DA6B-4A51-9A37-3E0326BE04B3}" sibTransId="{5BB18FF2-6923-494D-94F1-AA6F15D3C744}"/>
    <dgm:cxn modelId="{E563FECE-0AD6-4CAB-9AEA-5D159F185509}" srcId="{C03E675D-9F87-456D-BAC2-CD41C34C988A}" destId="{3096A275-6D61-45BF-870D-3004142FD711}" srcOrd="0" destOrd="0" parTransId="{31344635-0BD5-4547-B0E5-DEE9850AF53C}" sibTransId="{C7E36719-BC76-4A04-9F0E-720F11515C34}"/>
    <dgm:cxn modelId="{7012E5EA-0771-4D60-BAFE-0498E5685A5B}" type="presOf" srcId="{BFC63FE8-EEEB-4FA7-85AE-84B5CE248579}" destId="{612487F6-BC0C-4D0C-95A3-091E4A29AF72}" srcOrd="0" destOrd="0" presId="urn:microsoft.com/office/officeart/2005/8/layout/orgChart1"/>
    <dgm:cxn modelId="{F6FAC38D-9E0A-47C3-BC50-A2152383103F}" type="presOf" srcId="{8F207AB9-843B-4CD0-9B9F-7943445FB77E}" destId="{C6271AFA-4527-4A51-883C-B6DF936BAD42}" srcOrd="0" destOrd="0" presId="urn:microsoft.com/office/officeart/2005/8/layout/orgChart1"/>
    <dgm:cxn modelId="{7788C899-4D3B-4741-B6BB-3F557C195F71}" srcId="{C03E675D-9F87-456D-BAC2-CD41C34C988A}" destId="{BB535C60-E116-4510-9C07-F18CBBD66285}" srcOrd="2" destOrd="0" parTransId="{9E21349A-59FD-401E-A6EC-919CE70AEBD6}" sibTransId="{21794D7A-E159-4012-9AA7-9D141FC840E0}"/>
    <dgm:cxn modelId="{E4CAB176-10C6-4ED7-8DCC-F5BA3FCC75A6}" type="presOf" srcId="{BB535C60-E116-4510-9C07-F18CBBD66285}" destId="{6966A785-9ACD-41AF-86E4-4DF45AC1D676}" srcOrd="1" destOrd="0" presId="urn:microsoft.com/office/officeart/2005/8/layout/orgChart1"/>
    <dgm:cxn modelId="{A2C9A1A8-3E71-49B9-9B0B-314F49502633}" type="presOf" srcId="{4BB40CB3-4D94-4BDC-A9DE-CF0433C2CBC7}" destId="{BA4CE62C-C747-4EBB-A1F4-0D356199596D}" srcOrd="1" destOrd="0" presId="urn:microsoft.com/office/officeart/2005/8/layout/orgChart1"/>
    <dgm:cxn modelId="{1D6F7C5D-74D8-4B48-AA9F-BCE20550C713}" type="presParOf" srcId="{C6271AFA-4527-4A51-883C-B6DF936BAD42}" destId="{7EA7CB85-6AB0-4FC5-9CCE-967A4123BEE0}" srcOrd="0" destOrd="0" presId="urn:microsoft.com/office/officeart/2005/8/layout/orgChart1"/>
    <dgm:cxn modelId="{447EC29F-5745-4C5C-BA7B-C5E0B8746049}" type="presParOf" srcId="{7EA7CB85-6AB0-4FC5-9CCE-967A4123BEE0}" destId="{168304BC-4B06-4D4B-86CB-A231264ABD68}" srcOrd="0" destOrd="0" presId="urn:microsoft.com/office/officeart/2005/8/layout/orgChart1"/>
    <dgm:cxn modelId="{3F68C5D5-9A49-42EC-8668-7D7BEC47389E}" type="presParOf" srcId="{168304BC-4B06-4D4B-86CB-A231264ABD68}" destId="{D3163D5A-8968-4581-8B4A-28723F693C85}" srcOrd="0" destOrd="0" presId="urn:microsoft.com/office/officeart/2005/8/layout/orgChart1"/>
    <dgm:cxn modelId="{D77BDED5-F970-41B1-A648-D33F92831CBF}" type="presParOf" srcId="{168304BC-4B06-4D4B-86CB-A231264ABD68}" destId="{46704FBD-6039-4E02-9EF3-D14DB8EE427D}" srcOrd="1" destOrd="0" presId="urn:microsoft.com/office/officeart/2005/8/layout/orgChart1"/>
    <dgm:cxn modelId="{6A2C1C81-CE55-4D8D-BE98-020D1273FFB5}" type="presParOf" srcId="{7EA7CB85-6AB0-4FC5-9CCE-967A4123BEE0}" destId="{75634599-2F3F-46D5-BCDA-459079696F01}" srcOrd="1" destOrd="0" presId="urn:microsoft.com/office/officeart/2005/8/layout/orgChart1"/>
    <dgm:cxn modelId="{F16333B7-58B4-41BD-9738-F6EC8E614CEA}" type="presParOf" srcId="{75634599-2F3F-46D5-BCDA-459079696F01}" destId="{9A0D1227-C506-4857-8FDE-EAF0CFB429EC}" srcOrd="0" destOrd="0" presId="urn:microsoft.com/office/officeart/2005/8/layout/orgChart1"/>
    <dgm:cxn modelId="{D543018E-903E-41DF-BD17-E0EB6DB05F77}" type="presParOf" srcId="{75634599-2F3F-46D5-BCDA-459079696F01}" destId="{7B70A893-2A54-4A58-A1A9-76F5896513F8}" srcOrd="1" destOrd="0" presId="urn:microsoft.com/office/officeart/2005/8/layout/orgChart1"/>
    <dgm:cxn modelId="{57A8228E-1F68-46DA-BEEF-DBCE97E8CC71}" type="presParOf" srcId="{7B70A893-2A54-4A58-A1A9-76F5896513F8}" destId="{86CA14DF-5A19-4688-A9C4-6A0CE68600AA}" srcOrd="0" destOrd="0" presId="urn:microsoft.com/office/officeart/2005/8/layout/orgChart1"/>
    <dgm:cxn modelId="{86739A50-C743-45A5-9C07-FFE851717953}" type="presParOf" srcId="{86CA14DF-5A19-4688-A9C4-6A0CE68600AA}" destId="{0BB64FF1-9DD5-4BE9-902E-EB550A5AD0D1}" srcOrd="0" destOrd="0" presId="urn:microsoft.com/office/officeart/2005/8/layout/orgChart1"/>
    <dgm:cxn modelId="{506E6008-5270-40C7-B674-EA24A790DCDC}" type="presParOf" srcId="{86CA14DF-5A19-4688-A9C4-6A0CE68600AA}" destId="{3E2BF95A-7EBA-4D7B-8D3A-51470A8EE625}" srcOrd="1" destOrd="0" presId="urn:microsoft.com/office/officeart/2005/8/layout/orgChart1"/>
    <dgm:cxn modelId="{1D86A40E-2AC2-4E0C-A2C3-FFBB4DBB7EA6}" type="presParOf" srcId="{7B70A893-2A54-4A58-A1A9-76F5896513F8}" destId="{2DACC64E-E1A7-4F62-AB66-1A2572260496}" srcOrd="1" destOrd="0" presId="urn:microsoft.com/office/officeart/2005/8/layout/orgChart1"/>
    <dgm:cxn modelId="{AEF57AC6-3A58-4B04-BC83-202B09394808}" type="presParOf" srcId="{7B70A893-2A54-4A58-A1A9-76F5896513F8}" destId="{0F5EEB08-2C2F-427E-8370-E73486B3B34A}" srcOrd="2" destOrd="0" presId="urn:microsoft.com/office/officeart/2005/8/layout/orgChart1"/>
    <dgm:cxn modelId="{ECA0DE96-C1EC-4830-B42D-C13E18AF11B6}" type="presParOf" srcId="{75634599-2F3F-46D5-BCDA-459079696F01}" destId="{612487F6-BC0C-4D0C-95A3-091E4A29AF72}" srcOrd="2" destOrd="0" presId="urn:microsoft.com/office/officeart/2005/8/layout/orgChart1"/>
    <dgm:cxn modelId="{0344D1F3-D986-4D04-9A56-21EF943268AA}" type="presParOf" srcId="{75634599-2F3F-46D5-BCDA-459079696F01}" destId="{DB392835-24D8-4C77-ADA7-04DD549B47A1}" srcOrd="3" destOrd="0" presId="urn:microsoft.com/office/officeart/2005/8/layout/orgChart1"/>
    <dgm:cxn modelId="{2F29B563-290A-4D49-A4C3-DF5B99F08BF0}" type="presParOf" srcId="{DB392835-24D8-4C77-ADA7-04DD549B47A1}" destId="{CE2C8AEF-FE05-47EB-B300-E5C8E9176109}" srcOrd="0" destOrd="0" presId="urn:microsoft.com/office/officeart/2005/8/layout/orgChart1"/>
    <dgm:cxn modelId="{F08105EF-9C12-439A-B4CF-4A0B56D8C3C1}" type="presParOf" srcId="{CE2C8AEF-FE05-47EB-B300-E5C8E9176109}" destId="{25AD0660-8AAF-4F25-A952-F25CF178B7C7}" srcOrd="0" destOrd="0" presId="urn:microsoft.com/office/officeart/2005/8/layout/orgChart1"/>
    <dgm:cxn modelId="{BCC3A16E-9C3A-4CF9-BBFF-C89AD8109E92}" type="presParOf" srcId="{CE2C8AEF-FE05-47EB-B300-E5C8E9176109}" destId="{BA4CE62C-C747-4EBB-A1F4-0D356199596D}" srcOrd="1" destOrd="0" presId="urn:microsoft.com/office/officeart/2005/8/layout/orgChart1"/>
    <dgm:cxn modelId="{6227E7F6-59D1-43D7-B89B-2FDB26BF734F}" type="presParOf" srcId="{DB392835-24D8-4C77-ADA7-04DD549B47A1}" destId="{29347D1E-330B-4D75-89DE-E58809BB1F53}" srcOrd="1" destOrd="0" presId="urn:microsoft.com/office/officeart/2005/8/layout/orgChart1"/>
    <dgm:cxn modelId="{F212F9B2-3F86-46F5-9569-EEDBFC95B4B8}" type="presParOf" srcId="{DB392835-24D8-4C77-ADA7-04DD549B47A1}" destId="{4C0D589A-1693-451F-AB46-D2E671444CB1}" srcOrd="2" destOrd="0" presId="urn:microsoft.com/office/officeart/2005/8/layout/orgChart1"/>
    <dgm:cxn modelId="{58C7F44D-6F6A-4848-95DF-77C10DF0F32E}" type="presParOf" srcId="{75634599-2F3F-46D5-BCDA-459079696F01}" destId="{50FB2D27-9072-4493-9BA6-627CCF457062}" srcOrd="4" destOrd="0" presId="urn:microsoft.com/office/officeart/2005/8/layout/orgChart1"/>
    <dgm:cxn modelId="{39E443CE-CE0F-43B9-BC49-1ED39D0B64BB}" type="presParOf" srcId="{75634599-2F3F-46D5-BCDA-459079696F01}" destId="{02D4769C-0386-47E4-A99E-7710BCE5CD47}" srcOrd="5" destOrd="0" presId="urn:microsoft.com/office/officeart/2005/8/layout/orgChart1"/>
    <dgm:cxn modelId="{D06250A0-DBE6-4682-8B03-8D4530064A28}" type="presParOf" srcId="{02D4769C-0386-47E4-A99E-7710BCE5CD47}" destId="{E5F9D4F1-0A6F-4290-9E4C-7294AD679EFF}" srcOrd="0" destOrd="0" presId="urn:microsoft.com/office/officeart/2005/8/layout/orgChart1"/>
    <dgm:cxn modelId="{CBBF1B7D-DFC8-4043-990D-19246CE459C2}" type="presParOf" srcId="{E5F9D4F1-0A6F-4290-9E4C-7294AD679EFF}" destId="{31622EC1-AD24-49D3-9611-3F456464D0B9}" srcOrd="0" destOrd="0" presId="urn:microsoft.com/office/officeart/2005/8/layout/orgChart1"/>
    <dgm:cxn modelId="{36FF5B5A-BD13-424F-91D2-4B5E5B151042}" type="presParOf" srcId="{E5F9D4F1-0A6F-4290-9E4C-7294AD679EFF}" destId="{6966A785-9ACD-41AF-86E4-4DF45AC1D676}" srcOrd="1" destOrd="0" presId="urn:microsoft.com/office/officeart/2005/8/layout/orgChart1"/>
    <dgm:cxn modelId="{1908F6AF-D58F-4CCE-B88C-380EA180C0A5}" type="presParOf" srcId="{02D4769C-0386-47E4-A99E-7710BCE5CD47}" destId="{DD04F269-41CC-49BE-B5E1-E23DE77531E6}" srcOrd="1" destOrd="0" presId="urn:microsoft.com/office/officeart/2005/8/layout/orgChart1"/>
    <dgm:cxn modelId="{9CC69E84-5F3C-4CAA-B735-D46DAF43C9B3}" type="presParOf" srcId="{02D4769C-0386-47E4-A99E-7710BCE5CD47}" destId="{7AA633D2-47CC-411A-88CA-01994ECB6391}" srcOrd="2" destOrd="0" presId="urn:microsoft.com/office/officeart/2005/8/layout/orgChart1"/>
    <dgm:cxn modelId="{00A271E7-D990-4A33-A449-D57FBD0272CE}" type="presParOf" srcId="{7EA7CB85-6AB0-4FC5-9CCE-967A4123BEE0}" destId="{296E7D42-0ECB-477A-8334-4EF5F560BA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B2D27-9072-4493-9BA6-627CCF457062}">
      <dsp:nvSpPr>
        <dsp:cNvPr id="0" name=""/>
        <dsp:cNvSpPr/>
      </dsp:nvSpPr>
      <dsp:spPr>
        <a:xfrm>
          <a:off x="3816424" y="2025564"/>
          <a:ext cx="2700147" cy="468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10"/>
              </a:lnTo>
              <a:lnTo>
                <a:pt x="2700147" y="234310"/>
              </a:lnTo>
              <a:lnTo>
                <a:pt x="2700147" y="4686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487F6-BC0C-4D0C-95A3-091E4A29AF72}">
      <dsp:nvSpPr>
        <dsp:cNvPr id="0" name=""/>
        <dsp:cNvSpPr/>
      </dsp:nvSpPr>
      <dsp:spPr>
        <a:xfrm>
          <a:off x="3770704" y="2025564"/>
          <a:ext cx="91440" cy="468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6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D1227-C506-4857-8FDE-EAF0CFB429EC}">
      <dsp:nvSpPr>
        <dsp:cNvPr id="0" name=""/>
        <dsp:cNvSpPr/>
      </dsp:nvSpPr>
      <dsp:spPr>
        <a:xfrm>
          <a:off x="1116276" y="2025564"/>
          <a:ext cx="2700147" cy="468620"/>
        </a:xfrm>
        <a:custGeom>
          <a:avLst/>
          <a:gdLst/>
          <a:ahLst/>
          <a:cxnLst/>
          <a:rect l="0" t="0" r="0" b="0"/>
          <a:pathLst>
            <a:path>
              <a:moveTo>
                <a:pt x="2700147" y="0"/>
              </a:moveTo>
              <a:lnTo>
                <a:pt x="2700147" y="234310"/>
              </a:lnTo>
              <a:lnTo>
                <a:pt x="0" y="234310"/>
              </a:lnTo>
              <a:lnTo>
                <a:pt x="0" y="4686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63D5A-8968-4581-8B4A-28723F693C85}">
      <dsp:nvSpPr>
        <dsp:cNvPr id="0" name=""/>
        <dsp:cNvSpPr/>
      </dsp:nvSpPr>
      <dsp:spPr>
        <a:xfrm>
          <a:off x="2700660" y="909801"/>
          <a:ext cx="2231527" cy="1115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ГРЦ «РОСТОК</a:t>
          </a:r>
          <a:r>
            <a:rPr lang="ru-RU" sz="2000" kern="1200" dirty="0" smtClean="0"/>
            <a:t>»</a:t>
          </a:r>
          <a:endParaRPr lang="ru-RU" sz="2000" kern="1200" dirty="0"/>
        </a:p>
      </dsp:txBody>
      <dsp:txXfrm>
        <a:off x="2700660" y="909801"/>
        <a:ext cx="2231527" cy="1115763"/>
      </dsp:txXfrm>
    </dsp:sp>
    <dsp:sp modelId="{0BB64FF1-9DD5-4BE9-902E-EB550A5AD0D1}">
      <dsp:nvSpPr>
        <dsp:cNvPr id="0" name=""/>
        <dsp:cNvSpPr/>
      </dsp:nvSpPr>
      <dsp:spPr>
        <a:xfrm>
          <a:off x="512" y="2494185"/>
          <a:ext cx="2231527" cy="1115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Адаптационные группы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12" y="2494185"/>
        <a:ext cx="2231527" cy="1115763"/>
      </dsp:txXfrm>
    </dsp:sp>
    <dsp:sp modelId="{25AD0660-8AAF-4F25-A952-F25CF178B7C7}">
      <dsp:nvSpPr>
        <dsp:cNvPr id="0" name=""/>
        <dsp:cNvSpPr/>
      </dsp:nvSpPr>
      <dsp:spPr>
        <a:xfrm>
          <a:off x="2700660" y="2494185"/>
          <a:ext cx="2231527" cy="1115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Ресурсный класс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700660" y="2494185"/>
        <a:ext cx="2231527" cy="1115763"/>
      </dsp:txXfrm>
    </dsp:sp>
    <dsp:sp modelId="{31622EC1-AD24-49D3-9611-3F456464D0B9}">
      <dsp:nvSpPr>
        <dsp:cNvPr id="0" name=""/>
        <dsp:cNvSpPr/>
      </dsp:nvSpPr>
      <dsp:spPr>
        <a:xfrm>
          <a:off x="5400808" y="2494185"/>
          <a:ext cx="2231527" cy="1115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Консультационно-методический пункт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00808" y="2494185"/>
        <a:ext cx="2231527" cy="111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1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4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72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2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00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6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1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2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6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0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9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2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2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48872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«Школа-интернат №4 г. Челябинска»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ПЛОЩАДКА 6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Приёмы, методы, средства и формы коррекции отклоняющего поведения обучающихся с ОВЗ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6912768" cy="1512168"/>
          </a:xfrm>
        </p:spPr>
        <p:txBody>
          <a:bodyPr>
            <a:normAutofit fontScale="2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Модератор:</a:t>
            </a:r>
          </a:p>
          <a:p>
            <a:r>
              <a:rPr lang="ru-RU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Чепышко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льга Викторовна,</a:t>
            </a:r>
          </a:p>
          <a:p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 МБОУ «Школа-интернат №4 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Челябинска», руководитель ГМО специалистов СИО 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70" y="3429000"/>
            <a:ext cx="5825202" cy="108012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ресурсный центр «РОСТОК»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7416824" cy="201622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МБОУ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«Школа-интернат № 4 г. Челябинска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Худякова ул., д. 22,  Челябинск, 454080,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./факс (351) 261-09-35,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E-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mail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shkola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4@ya.ru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8080" r="15343" b="19422"/>
          <a:stretch/>
        </p:blipFill>
        <p:spPr>
          <a:xfrm>
            <a:off x="3105698" y="143700"/>
            <a:ext cx="2438165" cy="3100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8080" r="15343" b="19422"/>
          <a:stretch/>
        </p:blipFill>
        <p:spPr>
          <a:xfrm>
            <a:off x="2555779" y="296093"/>
            <a:ext cx="3528391" cy="28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692650" cy="62642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Documents and Settings\user\Мои документы\Мои рисунки\Фото 2017 сентябрь 2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04664"/>
            <a:ext cx="7058745" cy="5904656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Надежда\Downloads\20191005_100435-COLL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04664"/>
            <a:ext cx="7922841" cy="590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Надежда\Downloads\20191005_100229-COLLAGE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970337" cy="5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Надежда\Downloads\20191003_173542-COLL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392488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90336"/>
            <a:ext cx="6102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педагоги-психологи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учителя-логопеды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учителя-дефектологи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тьютер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8" y="609600"/>
            <a:ext cx="6770713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Психолого-педагогическое сопровождение детей, осуществляется командой специалистов: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85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Школа родительского успеха»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еседы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ематические консультации и дискуссии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одительские практикумы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ренинги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астер-классы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8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комплекса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инновационного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Создать условия для преодоления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трудностей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общении и взаимодействии с детьми, а также с коллегами;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Оказать практическую помощь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построении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управленческого взаимодействия в организации воспитания и социализации обучающихся.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513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8832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исследование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b="1" dirty="0"/>
              <a:t>Организация и проведение исследования актуального уровня взаимодействия в системе отношений «педагог - дети» </a:t>
            </a:r>
            <a:r>
              <a:rPr lang="ru-RU" sz="2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030" y="2636912"/>
            <a:ext cx="6347714" cy="38807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тест СОУЛ (система оценочных установок личности), разработанного на базе семантического дифференциала (Петренко, В.Ф.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Психосемантика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сознания / В.Ф. Петренко. - М.: Изд-во МГУ, 1988. - 207 с.)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методика «Ценностные ориентации» 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методика «Изучение направленности личности» В. Смекал и М. Кучер</a:t>
            </a:r>
          </a:p>
        </p:txBody>
      </p:sp>
    </p:spTree>
    <p:extLst>
      <p:ext uri="{BB962C8B-B14F-4D97-AF65-F5344CB8AC3E}">
        <p14:creationId xmlns:p14="http://schemas.microsoft.com/office/powerpoint/2010/main" val="125708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7776864" cy="507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Направления при организации образовательной деятельности обучающимися с ОВЗ с сохранным интеллектом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Оказывать своевременную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–педагогическую поддержку обучающимся с различными проявлениями поведенческих девиаций;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личностного развития ребёнка на основе диагностического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обучающихся позитивного поведенческого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репертуара;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психолого-педагогической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участников образовательных отношений  (родителей, педагогов и всех работников школы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6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177709" cy="1646302"/>
          </a:xfrm>
        </p:spPr>
        <p:txBody>
          <a:bodyPr/>
          <a:lstStyle/>
          <a:p>
            <a:r>
              <a:rPr lang="ru-RU" sz="3600" u="sng" dirty="0"/>
              <a:t>Создание организационно-методических условий для формирования позитивного поведенческого репертуара у обучающихся с ОВЗ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30595" y="4365104"/>
            <a:ext cx="6465741" cy="158417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Чепышко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Викторовна,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«Школа-интернат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 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Челябинска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14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7" y="332656"/>
            <a:ext cx="6984776" cy="1597744"/>
          </a:xfrm>
        </p:spPr>
        <p:txBody>
          <a:bodyPr>
            <a:normAutofit/>
          </a:bodyPr>
          <a:lstStyle/>
          <a:p>
            <a:pPr marL="0" inden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Коррекционный этап работы по минимизации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проявлений поведенческих девиаций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1" y="2060848"/>
            <a:ext cx="6768752" cy="43204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конструктивным формам поведения и основам коммуникации через развитие способности адекватного восприятия себя и других людей;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позитивного влияния на других, снятие чрезмерного напряжения и тревожности, а также барьеров, которые мешают продуктивным конструктивным действиям;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самоконтроля в различных жизненных ситуациях;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коррекция поведения обучающихся и социально-психологический тренинг.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9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107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формирования нравственных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норм поведения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позитивной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коррекции эмоциональных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переструктурирование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угашения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нежелательного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формирования позитивного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784067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836712"/>
            <a:ext cx="63367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Тесты: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склонности к отклоняющемуся поведению.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А.Н.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Орел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соотношения “ценности» и «доступности» в различных жизненных сферах (УСЦД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Автор: Е.Б.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Фанталова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Опросник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Мини-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мулът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(сокращенный вариант MMPI).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0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05342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«Шкала враждебности»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Кука-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Медлей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 агрессивности Л.Г.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Почебут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диагностики уровня школьной тревожности Б.Н.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Филлипса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Тест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«Шкала личностной тревожности» А.М. Прихожан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27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проблеме эффективного взаимодействия с обучающимися, проявляющим  различные поведенческие девиации.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семинаров, дискуссий  для педагогов по доминирующей направленности на взаимодействие всех участников образовательных отношений.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и практикумы для обучающихся подросткового возраста, а также педагогов, работающих с детьми старшего школьного возраста.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алгоритма работы с обучающимися, склонных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поведению.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6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родукты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инновационной деятельности в рамках проекта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986737" cy="477260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психодиагностического инструментария,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уровня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педагогических работников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психодиагностического инструментария, позволяющего выявить различные проявления поведенческих девиаций у обучающихся;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событийно-насыщенной образовательной среды, включающей в себя совокупность общих и специальных мероприятий, способствующей минимизации проявлений поведенческих девиаций у обучающихся;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работы в образовательной организации, направленной на минимизации проявлений поведенческих девиаций у обучающихся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4293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764704"/>
            <a:ext cx="6698705" cy="5276659"/>
          </a:xfrm>
        </p:spPr>
        <p:txBody>
          <a:bodyPr>
            <a:normAutofit fontScale="92500" lnSpcReduction="10000"/>
          </a:bodyPr>
          <a:lstStyle/>
          <a:p>
            <a:pPr indent="4476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состоит в том, что она выступает как регулирующая мотивационная система, напрямую влияющая на механизмы формирования поведения обучающегося. </a:t>
            </a:r>
          </a:p>
          <a:p>
            <a:pPr indent="4476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позволяет реализовать в образовательной деятельности формы позитивного взаимодействия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</a:p>
          <a:p>
            <a:pPr indent="4476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оммуникативная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снижает влияние когнитивных искажений и негативного жизненного опыта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что способствует минимизации проявлений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у обучающихся</a:t>
            </a:r>
            <a:r>
              <a:rPr lang="ru-RU" dirty="0" smtClean="0">
                <a:latin typeface="Garamond" panose="02020404030301010803" pitchFamily="18" charset="0"/>
                <a:cs typeface="Times New Roman" pitchFamily="18" charset="0"/>
              </a:rPr>
              <a:t>.</a:t>
            </a:r>
            <a:endParaRPr lang="ru-RU" dirty="0"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5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8" y="609600"/>
            <a:ext cx="684272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ресурсный центр «Росток» по комплексному сопровождению детей с расстройствами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спектра и их семей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696744" cy="475252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70" y="3429000"/>
            <a:ext cx="5825202" cy="108012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Городской ресурсный центр «РОСТОК»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6840760" cy="1728193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реализации комплексного сопровождения обучающихся с РАС на основании приказа Комитета по делам образования г. Челябинска «О присвоении статуса городского ресурсного центра по организации комплексного сопровождения детей с расстройствами аутистического спектра и их семей» №1341-У от 01.08. 2017г., на базе МБОУ Школа – интернат № 4 г. Челябинска был создан городской ресурсный центр «РОСТОК». 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8080" r="15343" b="19422"/>
          <a:stretch/>
        </p:blipFill>
        <p:spPr>
          <a:xfrm>
            <a:off x="3105698" y="143700"/>
            <a:ext cx="2438165" cy="3100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8080" r="15343" b="19422"/>
          <a:stretch/>
        </p:blipFill>
        <p:spPr>
          <a:xfrm>
            <a:off x="2555779" y="296093"/>
            <a:ext cx="3528391" cy="28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54" y="361406"/>
            <a:ext cx="7490506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Миссия Ресурсного центра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854" y="4541521"/>
            <a:ext cx="7418498" cy="200646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специальных условий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информационно-образовательной, коррекционно-развивающей среды, обеспечивающей реализацию комплексного сопровождения образования, коррекции, развития и социализации детей с расстройствами аутистического спектра и 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3023103"/>
              </p:ext>
            </p:extLst>
          </p:nvPr>
        </p:nvGraphicFramePr>
        <p:xfrm>
          <a:off x="611560" y="505097"/>
          <a:ext cx="7632848" cy="45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0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Надежда\Downloads\20191005_123951-COLL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6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92888" cy="61206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Надежда\Downloads\20191005_101012-COLL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дежда\Downloads\20191005_101012-COLL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152400"/>
            <a:ext cx="82809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2676"/>
            <a:ext cx="4176464" cy="5868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8302"/>
            <a:ext cx="4248472" cy="57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3814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750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Trebuchet MS</vt:lpstr>
      <vt:lpstr>Wingdings</vt:lpstr>
      <vt:lpstr>Wingdings 3</vt:lpstr>
      <vt:lpstr>Аспект</vt:lpstr>
      <vt:lpstr>     МБОУ «Школа-интернат №4 г. Челябинска»     ПЛОЩАДКА 6 Приёмы, методы, средства и формы коррекции отклоняющего поведения обучающихся с ОВЗ   </vt:lpstr>
      <vt:lpstr>Создание организационно-методических условий для формирования позитивного поведенческого репертуара у обучающихся с ОВЗ</vt:lpstr>
      <vt:lpstr>Городской ресурсный центр «Росток» по комплексному сопровождению детей с расстройствами аутистического спектра и их семей.  </vt:lpstr>
      <vt:lpstr>Городской ресурсный центр «РОСТОК»</vt:lpstr>
      <vt:lpstr>Миссия Ресурсного центра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Городской ресурсный центр «РОСТОК»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Психолого-педагогическое сопровождение детей, осуществляется командой специалистов:</vt:lpstr>
      <vt:lpstr>«Школа родительского успеха»</vt:lpstr>
      <vt:lpstr>Задачи комплекса мероприятий инновационного проекта:      </vt:lpstr>
      <vt:lpstr>исследование  «Организация и проведение исследования актуального уровня взаимодействия в системе отношений «педагог - дети»  </vt:lpstr>
      <vt:lpstr>Презентация PowerPoint</vt:lpstr>
      <vt:lpstr>Коррекционный этап работы по минимизации  проявлений поведенческих девиаций</vt:lpstr>
      <vt:lpstr>Методы формирования нравственных  норм поведения</vt:lpstr>
      <vt:lpstr>Презентация PowerPoint</vt:lpstr>
      <vt:lpstr>Презентация PowerPoint</vt:lpstr>
      <vt:lpstr>Формы работы</vt:lpstr>
      <vt:lpstr>Продукты инновационной деятельности в рамках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бюджетное образовательное учреждение высшего профессионального образования «Челябинский государственный университет» (ФГОУ ВПО «ЧелГУ») Факультет психологии и педагогики Кафедра специальной и клинической психологии     ВЫПУСКНАЯ КВАЛИФИКАЦИОННАЯ РАБОТА    Формирование готовности к школе детей с задержкой психического развития в условиях детского сада комбинированного вида </dc:title>
  <dc:creator>Michel</dc:creator>
  <cp:lastModifiedBy>Педагог</cp:lastModifiedBy>
  <cp:revision>133</cp:revision>
  <dcterms:created xsi:type="dcterms:W3CDTF">2015-05-23T15:26:02Z</dcterms:created>
  <dcterms:modified xsi:type="dcterms:W3CDTF">2019-11-06T06:43:01Z</dcterms:modified>
</cp:coreProperties>
</file>