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7" r:id="rId7"/>
    <p:sldId id="262" r:id="rId8"/>
    <p:sldId id="263" r:id="rId9"/>
    <p:sldId id="281" r:id="rId10"/>
    <p:sldId id="282" r:id="rId11"/>
    <p:sldId id="269" r:id="rId12"/>
    <p:sldId id="270" r:id="rId13"/>
    <p:sldId id="272" r:id="rId14"/>
    <p:sldId id="273" r:id="rId15"/>
    <p:sldId id="277" r:id="rId16"/>
    <p:sldId id="278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727D-12F4-4786-BC3D-BE940C4D54E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ADF5-16CA-4B38-8DC9-4E989CC5E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592" y="3886200"/>
            <a:ext cx="6944816" cy="2423120"/>
          </a:xfrm>
        </p:spPr>
        <p:txBody>
          <a:bodyPr anchor="ctr">
            <a:normAutofit fontScale="40000" lnSpcReduction="20000"/>
          </a:bodyPr>
          <a:lstStyle/>
          <a:p>
            <a:r>
              <a:rPr lang="ru-RU" altLang="ru-RU" sz="8400" dirty="0" smtClean="0">
                <a:solidFill>
                  <a:schemeClr val="tx1"/>
                </a:solidFill>
                <a:latin typeface="Century Gothic" pitchFamily="34" charset="0"/>
              </a:rPr>
              <a:t>Региональная экологическая общественная организация </a:t>
            </a:r>
          </a:p>
          <a:p>
            <a:r>
              <a:rPr lang="ru-RU" altLang="ru-RU" sz="8400" u="sng" dirty="0" smtClean="0">
                <a:solidFill>
                  <a:schemeClr val="tx1"/>
                </a:solidFill>
                <a:latin typeface="Century Gothic" pitchFamily="34" charset="0"/>
              </a:rPr>
              <a:t>«Зеленый город»</a:t>
            </a:r>
          </a:p>
          <a:p>
            <a:r>
              <a:rPr lang="ru-RU" altLang="ru-RU" sz="8400" dirty="0" smtClean="0">
                <a:solidFill>
                  <a:schemeClr val="tx1"/>
                </a:solidFill>
                <a:latin typeface="Century Gothic" pitchFamily="34" charset="0"/>
              </a:rPr>
              <a:t>Чувашской Республики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Ms\Desktop\1212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10" y="476673"/>
            <a:ext cx="3821580" cy="29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2629" y="6021288"/>
            <a:ext cx="6678742" cy="699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260650"/>
            <a:ext cx="8640960" cy="820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«Экологическая тропа здоровья» (2020г.)</a:t>
            </a:r>
          </a:p>
        </p:txBody>
      </p:sp>
      <p:pic>
        <p:nvPicPr>
          <p:cNvPr id="6" name="Рисунок 5" descr="boss-fight-free-high-quality-stock-images-photos-photography-pathway-fores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803" y="2564904"/>
            <a:ext cx="5832394" cy="38882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5516" y="126876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Главной целью проекта является создание условий </a:t>
            </a:r>
            <a:r>
              <a:rPr lang="ru-RU" dirty="0" err="1" smtClean="0">
                <a:latin typeface="Century Gothic" pitchFamily="34" charset="0"/>
              </a:rPr>
              <a:t>немедикаментозной</a:t>
            </a:r>
            <a:r>
              <a:rPr lang="ru-RU" dirty="0" smtClean="0">
                <a:latin typeface="Century Gothic" pitchFamily="34" charset="0"/>
              </a:rPr>
              <a:t> реабилитации здоровья людей, излечившихся от COVID-19, посредством создания "Экологических троп здоровья" на территории г. Чебоксары.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entury Gothic" pitchFamily="34" charset="0"/>
                <a:cs typeface="Times New Roman" pitchFamily="18" charset="0"/>
              </a:rPr>
              <a:t>Интеллектуальная игра «Вода-это жизнь»</a:t>
            </a:r>
            <a:br>
              <a:rPr lang="ru-RU" sz="2800" dirty="0" smtClean="0">
                <a:latin typeface="Century Gothic" pitchFamily="34" charset="0"/>
                <a:cs typeface="Times New Roman" pitchFamily="18" charset="0"/>
              </a:rPr>
            </a:br>
            <a:endParaRPr lang="ru-RU" sz="2800" dirty="0">
              <a:latin typeface="Century Gothic" pitchFamily="34" charset="0"/>
            </a:endParaRPr>
          </a:p>
        </p:txBody>
      </p:sp>
      <p:pic>
        <p:nvPicPr>
          <p:cNvPr id="4" name="Рисунок 3" descr="1z9yq-XQ1g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39552" y="1772816"/>
            <a:ext cx="3673436" cy="2448000"/>
          </a:xfrm>
          <a:prstGeom prst="rect">
            <a:avLst/>
          </a:prstGeom>
        </p:spPr>
      </p:pic>
      <p:pic>
        <p:nvPicPr>
          <p:cNvPr id="6" name="Рисунок 5" descr="o606UNF04Q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3673432" cy="2448000"/>
          </a:xfrm>
          <a:prstGeom prst="rect">
            <a:avLst/>
          </a:prstGeom>
        </p:spPr>
      </p:pic>
      <p:pic>
        <p:nvPicPr>
          <p:cNvPr id="7" name="Рисунок 6" descr="ovHU-I9Z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93096"/>
            <a:ext cx="3673434" cy="2448000"/>
          </a:xfrm>
          <a:prstGeom prst="rect">
            <a:avLst/>
          </a:prstGeom>
        </p:spPr>
      </p:pic>
      <p:pic>
        <p:nvPicPr>
          <p:cNvPr id="8" name="Рисунок 7" descr="-v_2Ug-ho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1" y="4293096"/>
            <a:ext cx="3673433" cy="24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6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Century Gothic" pitchFamily="34" charset="0"/>
              </a:rPr>
              <a:t>Масштабные мероприятия и конкурсы:</a:t>
            </a:r>
            <a:endParaRPr lang="ru-RU" sz="2800" u="sng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entury Gothic" pitchFamily="34" charset="0"/>
              </a:rPr>
              <a:t>Орнитологическая викторина </a:t>
            </a:r>
            <a:r>
              <a:rPr lang="ru-RU" sz="2800" dirty="0" smtClean="0">
                <a:latin typeface="Century Gothic" pitchFamily="34" charset="0"/>
              </a:rPr>
              <a:t/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«Встречаем птиц»</a:t>
            </a:r>
            <a:r>
              <a:rPr lang="ru-RU" sz="2800" dirty="0">
                <a:latin typeface="Century Gothic" pitchFamily="34" charset="0"/>
              </a:rPr>
              <a:t/>
            </a:r>
            <a:br>
              <a:rPr lang="ru-RU" sz="2800" dirty="0">
                <a:latin typeface="Century Gothic" pitchFamily="34" charset="0"/>
              </a:rPr>
            </a:br>
            <a:endParaRPr lang="ru-RU" sz="2800" dirty="0">
              <a:latin typeface="Century Gothic" pitchFamily="34" charset="0"/>
            </a:endParaRPr>
          </a:p>
        </p:txBody>
      </p:sp>
      <p:pic>
        <p:nvPicPr>
          <p:cNvPr id="4" name="Содержимое 3" descr="kX9jaZrTsb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2" y="4221088"/>
            <a:ext cx="3673434" cy="2448000"/>
          </a:xfrm>
        </p:spPr>
      </p:pic>
      <p:pic>
        <p:nvPicPr>
          <p:cNvPr id="5" name="Рисунок 4" descr="pC1wYcWI9q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3673434" cy="2448000"/>
          </a:xfrm>
          <a:prstGeom prst="rect">
            <a:avLst/>
          </a:prstGeom>
        </p:spPr>
      </p:pic>
      <p:pic>
        <p:nvPicPr>
          <p:cNvPr id="6" name="Рисунок 5" descr="ktAETjKsb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6" y="1484783"/>
            <a:ext cx="3673435" cy="2448000"/>
          </a:xfrm>
          <a:prstGeom prst="rect">
            <a:avLst/>
          </a:prstGeom>
        </p:spPr>
      </p:pic>
      <p:pic>
        <p:nvPicPr>
          <p:cNvPr id="8" name="Рисунок 7" descr="I6aD_dQwfG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6" y="4221087"/>
            <a:ext cx="3673435" cy="24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Century Gothic" pitchFamily="34" charset="0"/>
              </a:rPr>
              <a:t>Республиканский </a:t>
            </a:r>
            <a:r>
              <a:rPr lang="ru-RU" sz="3100" dirty="0" smtClean="0">
                <a:latin typeface="Century Gothic" pitchFamily="34" charset="0"/>
              </a:rPr>
              <a:t>биологический конкурс </a:t>
            </a:r>
            <a:br>
              <a:rPr lang="ru-RU" sz="3100" dirty="0" smtClean="0">
                <a:latin typeface="Century Gothic" pitchFamily="34" charset="0"/>
              </a:rPr>
            </a:br>
            <a:r>
              <a:rPr lang="ru-RU" sz="3100" dirty="0" smtClean="0">
                <a:latin typeface="Century Gothic" pitchFamily="34" charset="0"/>
              </a:rPr>
              <a:t>«Удивительный </a:t>
            </a:r>
            <a:r>
              <a:rPr lang="ru-RU" sz="3100" dirty="0">
                <a:latin typeface="Century Gothic" pitchFamily="34" charset="0"/>
              </a:rPr>
              <a:t>мир </a:t>
            </a:r>
            <a:r>
              <a:rPr lang="ru-RU" sz="3100" dirty="0" smtClean="0">
                <a:latin typeface="Century Gothic" pitchFamily="34" charset="0"/>
              </a:rPr>
              <a:t>насекомых»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aCCBBws_9a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672408" cy="2447316"/>
          </a:xfrm>
        </p:spPr>
      </p:pic>
      <p:pic>
        <p:nvPicPr>
          <p:cNvPr id="5" name="Рисунок 4" descr="a7qxAYEzVu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221088"/>
            <a:ext cx="3673841" cy="2448271"/>
          </a:xfrm>
          <a:prstGeom prst="rect">
            <a:avLst/>
          </a:prstGeom>
        </p:spPr>
      </p:pic>
      <p:pic>
        <p:nvPicPr>
          <p:cNvPr id="6" name="Рисунок 5" descr="QSJ1L72cg5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556792"/>
            <a:ext cx="3673842" cy="2448272"/>
          </a:xfrm>
          <a:prstGeom prst="rect">
            <a:avLst/>
          </a:prstGeom>
        </p:spPr>
      </p:pic>
      <p:pic>
        <p:nvPicPr>
          <p:cNvPr id="7" name="Рисунок 6" descr="lmj-4JDBj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221088"/>
            <a:ext cx="3673845" cy="244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entury Gothic" pitchFamily="34" charset="0"/>
              </a:rPr>
              <a:t>Р</a:t>
            </a:r>
            <a:r>
              <a:rPr lang="ru-RU" sz="2800" dirty="0" smtClean="0">
                <a:latin typeface="Century Gothic" pitchFamily="34" charset="0"/>
              </a:rPr>
              <a:t>еспубликанский фестиваль «</a:t>
            </a:r>
            <a:r>
              <a:rPr lang="ru-RU" sz="2800" dirty="0">
                <a:latin typeface="Century Gothic" pitchFamily="34" charset="0"/>
              </a:rPr>
              <a:t>Береги свою планету – ведь другой, похожей, нету!» </a:t>
            </a:r>
            <a:br>
              <a:rPr lang="ru-RU" sz="2800" dirty="0">
                <a:latin typeface="Century Gothic" pitchFamily="34" charset="0"/>
              </a:rPr>
            </a:br>
            <a:endParaRPr lang="ru-RU" sz="2800" dirty="0">
              <a:latin typeface="Century Gothic" pitchFamily="34" charset="0"/>
            </a:endParaRPr>
          </a:p>
        </p:txBody>
      </p:sp>
      <p:pic>
        <p:nvPicPr>
          <p:cNvPr id="4" name="Содержимое 3" descr="GnfwAUrxTj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5"/>
            <a:ext cx="3816424" cy="2543289"/>
          </a:xfrm>
        </p:spPr>
      </p:pic>
      <p:pic>
        <p:nvPicPr>
          <p:cNvPr id="5" name="Рисунок 4" descr="stOBBFJ6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5"/>
            <a:ext cx="3816424" cy="2543289"/>
          </a:xfrm>
          <a:prstGeom prst="rect">
            <a:avLst/>
          </a:prstGeom>
        </p:spPr>
      </p:pic>
      <p:pic>
        <p:nvPicPr>
          <p:cNvPr id="6" name="Рисунок 5" descr="Tw1-v-alw1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149081"/>
            <a:ext cx="3816424" cy="2543289"/>
          </a:xfrm>
          <a:prstGeom prst="rect">
            <a:avLst/>
          </a:prstGeom>
        </p:spPr>
      </p:pic>
      <p:pic>
        <p:nvPicPr>
          <p:cNvPr id="7" name="Рисунок 6" descr="d3U9TQKmGh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149081"/>
            <a:ext cx="3816424" cy="2543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entury Gothic" pitchFamily="34" charset="0"/>
              </a:rPr>
              <a:t>Анатомический турнир </a:t>
            </a:r>
            <a:r>
              <a:rPr lang="ru-RU" sz="2800" dirty="0" smtClean="0">
                <a:latin typeface="Century Gothic" pitchFamily="34" charset="0"/>
              </a:rPr>
              <a:t/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«Знатоки анатомии»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4" name="Содержимое 3" descr="JCxAbR9um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340768"/>
            <a:ext cx="3819292" cy="2545200"/>
          </a:xfrm>
        </p:spPr>
      </p:pic>
      <p:pic>
        <p:nvPicPr>
          <p:cNvPr id="5" name="Рисунок 4" descr="HZwVTcl_3D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816424" cy="2543291"/>
          </a:xfrm>
          <a:prstGeom prst="rect">
            <a:avLst/>
          </a:prstGeom>
        </p:spPr>
      </p:pic>
      <p:pic>
        <p:nvPicPr>
          <p:cNvPr id="6" name="Рисунок 5" descr="4naeClsvr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816424" cy="2543288"/>
          </a:xfrm>
          <a:prstGeom prst="rect">
            <a:avLst/>
          </a:prstGeom>
        </p:spPr>
      </p:pic>
      <p:pic>
        <p:nvPicPr>
          <p:cNvPr id="8" name="Рисунок 7" descr="4JqUGu1pj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49080"/>
            <a:ext cx="3816424" cy="2543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4eWr-WIG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992880" cy="2664000"/>
          </a:xfrm>
        </p:spPr>
      </p:pic>
      <p:pic>
        <p:nvPicPr>
          <p:cNvPr id="5" name="Рисунок 4" descr="Iro4_Y3t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992880" cy="2664000"/>
          </a:xfrm>
          <a:prstGeom prst="rect">
            <a:avLst/>
          </a:prstGeom>
        </p:spPr>
      </p:pic>
      <p:pic>
        <p:nvPicPr>
          <p:cNvPr id="6" name="Рисунок 5" descr="fVig716COI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48680"/>
            <a:ext cx="3992880" cy="2664000"/>
          </a:xfrm>
          <a:prstGeom prst="rect">
            <a:avLst/>
          </a:prstGeom>
        </p:spPr>
      </p:pic>
      <p:pic>
        <p:nvPicPr>
          <p:cNvPr id="7" name="Рисунок 6" descr="28iY9-qPA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3992881" cy="26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Присоединяйся к нашей команде, вместе мы сможем больше!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5" name="Picture 4" descr="C:\Users\Ms\Desktop\1212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7" y="2780928"/>
            <a:ext cx="47388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16835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Наши контакты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1584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Группа </a:t>
            </a:r>
            <a:r>
              <a:rPr lang="ru-RU" sz="2800" dirty="0" err="1" smtClean="0">
                <a:latin typeface="Century Gothic" pitchFamily="34" charset="0"/>
              </a:rPr>
              <a:t>вк</a:t>
            </a:r>
            <a:r>
              <a:rPr lang="ru-RU" sz="2800" dirty="0" smtClean="0">
                <a:latin typeface="Century Gothic" pitchFamily="34" charset="0"/>
              </a:rPr>
              <a:t>: </a:t>
            </a:r>
            <a:r>
              <a:rPr lang="en-US" sz="2800" dirty="0" smtClean="0">
                <a:latin typeface="Century Gothic" pitchFamily="34" charset="0"/>
              </a:rPr>
              <a:t>https://vk.com/citygreen21</a:t>
            </a:r>
            <a:endParaRPr lang="ru-RU" sz="2800" dirty="0" smtClean="0">
              <a:latin typeface="Century Gothic" pitchFamily="34" charset="0"/>
            </a:endParaRPr>
          </a:p>
          <a:p>
            <a:pPr algn="ctr" fontAlgn="base">
              <a:buNone/>
            </a:pPr>
            <a:r>
              <a:rPr lang="ru-RU" sz="2800" dirty="0" err="1" smtClean="0">
                <a:latin typeface="Century Gothic" pitchFamily="34" charset="0"/>
              </a:rPr>
              <a:t>Инстаграм</a:t>
            </a:r>
            <a:r>
              <a:rPr lang="ru-RU" sz="2800" dirty="0" smtClean="0">
                <a:latin typeface="Century Gothic" pitchFamily="34" charset="0"/>
              </a:rPr>
              <a:t>: </a:t>
            </a:r>
            <a:r>
              <a:rPr lang="en-US" sz="2800" dirty="0" smtClean="0">
                <a:latin typeface="Century Gothic" pitchFamily="34" charset="0"/>
              </a:rPr>
              <a:t>@greentown21</a:t>
            </a:r>
          </a:p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Эл. почта: </a:t>
            </a:r>
            <a:r>
              <a:rPr lang="en-US" sz="2800" dirty="0" smtClean="0">
                <a:latin typeface="Century Gothic" pitchFamily="34" charset="0"/>
              </a:rPr>
              <a:t>greentown21@mail.ru</a:t>
            </a:r>
            <a:endParaRPr lang="ru-RU" sz="2800" dirty="0" smtClean="0">
              <a:latin typeface="Century Gothic" pitchFamily="34" charset="0"/>
            </a:endParaRPr>
          </a:p>
        </p:txBody>
      </p:sp>
      <p:pic>
        <p:nvPicPr>
          <p:cNvPr id="6" name="Рисунок 5" descr="LvRRCUK4K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2592288" cy="2592288"/>
          </a:xfrm>
          <a:prstGeom prst="rect">
            <a:avLst/>
          </a:prstGeom>
        </p:spPr>
      </p:pic>
      <p:pic>
        <p:nvPicPr>
          <p:cNvPr id="7" name="Рисунок 6" descr="38AQRGy7cuo.jpg"/>
          <p:cNvPicPr>
            <a:picLocks noChangeAspect="1"/>
          </p:cNvPicPr>
          <p:nvPr/>
        </p:nvPicPr>
        <p:blipFill>
          <a:blip r:embed="rId3" cstate="print"/>
          <a:srcRect l="11290" t="33200" r="11290" b="33200"/>
          <a:stretch>
            <a:fillRect/>
          </a:stretch>
        </p:blipFill>
        <p:spPr>
          <a:xfrm>
            <a:off x="5004048" y="3861048"/>
            <a:ext cx="275430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32656"/>
            <a:ext cx="878497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u="none" strike="noStrike" kern="1200" normalizeH="0" baseline="0" noProof="0" dirty="0" smtClean="0">
                <a:uLnTx/>
                <a:uFillTx/>
                <a:latin typeface="Century Gothic" pitchFamily="34" charset="0"/>
                <a:ea typeface="+mj-ea"/>
                <a:cs typeface="+mj-cs"/>
              </a:rPr>
              <a:t>"Зеленый город" - сообщество активных и целеустремленных, неравнодушных к охране природы граждан.</a:t>
            </a:r>
            <a:r>
              <a:rPr kumimoji="0" lang="ru-RU" sz="2200" u="none" strike="noStrike" kern="1200" normalizeH="0" noProof="0" dirty="0" smtClean="0"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2200" u="none" strike="noStrike" kern="1200" normalizeH="0" baseline="0" noProof="0" dirty="0" smtClean="0">
                <a:uLnTx/>
                <a:uFillTx/>
                <a:latin typeface="Century Gothic" pitchFamily="34" charset="0"/>
                <a:ea typeface="+mj-ea"/>
                <a:cs typeface="+mj-cs"/>
              </a:rPr>
              <a:t>Организация реализует деятельность в области экологического просвещения, экологического контроля, организует и проводит природоохранные акции.</a:t>
            </a:r>
            <a:endParaRPr kumimoji="0" lang="ru-RU" sz="2200" u="none" strike="noStrike" kern="1200" normalizeH="0" baseline="0" noProof="0" dirty="0"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yx_lUlxH3QQ.jpg"/>
          <p:cNvPicPr>
            <a:picLocks noChangeAspect="1"/>
          </p:cNvPicPr>
          <p:nvPr/>
        </p:nvPicPr>
        <p:blipFill>
          <a:blip r:embed="rId3" cstate="print"/>
          <a:srcRect l="5040" t="11224" r="6762" b="3694"/>
          <a:stretch>
            <a:fillRect/>
          </a:stretch>
        </p:blipFill>
        <p:spPr>
          <a:xfrm>
            <a:off x="1491658" y="2636912"/>
            <a:ext cx="61606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260649"/>
            <a:ext cx="2686046" cy="928695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atin typeface="Century Gothic" pitchFamily="34" charset="0"/>
              </a:rPr>
              <a:t>Задачи</a:t>
            </a:r>
            <a:r>
              <a:rPr lang="ru-RU" altLang="ru-RU" sz="2800" dirty="0" smtClean="0">
                <a:solidFill>
                  <a:srgbClr val="005C2A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132856"/>
            <a:ext cx="592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entury Gothic" pitchFamily="34" charset="0"/>
              </a:rPr>
              <a:t>Пропаганда экологических и природоохранных знаний у населения нашего региона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105834"/>
            <a:ext cx="531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entury Gothic" pitchFamily="34" charset="0"/>
              </a:rPr>
              <a:t>Организация и проведение практических природоохранных мероприятий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4032" y="4149080"/>
            <a:ext cx="531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entury Gothic" pitchFamily="34" charset="0"/>
              </a:rPr>
              <a:t>Участие в осуществлении экологического общественного контроля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" name="Рисунок 9" descr="icons8-1st-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943" y="2132856"/>
            <a:ext cx="583044" cy="609600"/>
          </a:xfrm>
          <a:prstGeom prst="rect">
            <a:avLst/>
          </a:prstGeom>
        </p:spPr>
      </p:pic>
      <p:pic>
        <p:nvPicPr>
          <p:cNvPr id="11" name="Рисунок 10" descr="icons8-circled-2-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1863" y="3140968"/>
            <a:ext cx="583044" cy="609600"/>
          </a:xfrm>
          <a:prstGeom prst="rect">
            <a:avLst/>
          </a:prstGeom>
        </p:spPr>
      </p:pic>
      <p:pic>
        <p:nvPicPr>
          <p:cNvPr id="12" name="Рисунок 11" descr="icons8-circled-3-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1943" y="4149080"/>
            <a:ext cx="583044" cy="609600"/>
          </a:xfrm>
          <a:prstGeom prst="rect">
            <a:avLst/>
          </a:prstGeom>
        </p:spPr>
      </p:pic>
      <p:pic>
        <p:nvPicPr>
          <p:cNvPr id="13" name="Рисунок 12" descr="401122.png"/>
          <p:cNvPicPr>
            <a:picLocks noChangeAspect="1"/>
          </p:cNvPicPr>
          <p:nvPr/>
        </p:nvPicPr>
        <p:blipFill>
          <a:blip r:embed="rId6" cstate="print"/>
          <a:srcRect l="24013" r="22438"/>
          <a:stretch>
            <a:fillRect/>
          </a:stretch>
        </p:blipFill>
        <p:spPr>
          <a:xfrm>
            <a:off x="7164288" y="4869160"/>
            <a:ext cx="1654745" cy="162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5328592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Сферы деятельности </a:t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РЭОО «Зеленый город»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43711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Просветительская деятельность</a:t>
            </a:r>
          </a:p>
        </p:txBody>
      </p:sp>
      <p:pic>
        <p:nvPicPr>
          <p:cNvPr id="17" name="Рисунок 16" descr="icons8-number-1-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952500" cy="952500"/>
          </a:xfrm>
          <a:prstGeom prst="rect">
            <a:avLst/>
          </a:prstGeom>
        </p:spPr>
      </p:pic>
      <p:pic>
        <p:nvPicPr>
          <p:cNvPr id="18" name="Рисунок 17" descr="icons8-number-2-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212976"/>
            <a:ext cx="952500" cy="952500"/>
          </a:xfrm>
          <a:prstGeom prst="rect">
            <a:avLst/>
          </a:prstGeom>
        </p:spPr>
      </p:pic>
      <p:pic>
        <p:nvPicPr>
          <p:cNvPr id="19" name="Рисунок 18" descr="icons8-3-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149080"/>
            <a:ext cx="952500" cy="952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15716" y="263691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Проектная деятельность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9712" y="350100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Экологические акции, конкурсы, фестивали</a:t>
            </a:r>
          </a:p>
        </p:txBody>
      </p:sp>
      <p:pic>
        <p:nvPicPr>
          <p:cNvPr id="10" name="Рисунок 9" descr="5c8b2754c28221697f91a33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04646" y="0"/>
            <a:ext cx="293935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36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Century Gothic" pitchFamily="34" charset="0"/>
              </a:rPr>
              <a:t>Проекты организации:</a:t>
            </a:r>
            <a:endParaRPr lang="ru-RU" sz="2800" u="sng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«Чистое будущее малых рек» (2014г.)</a:t>
            </a:r>
          </a:p>
        </p:txBody>
      </p:sp>
      <p:pic>
        <p:nvPicPr>
          <p:cNvPr id="5" name="Рисунок 4" descr="vMbXYtVrJ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7"/>
            <a:ext cx="3240360" cy="4860539"/>
          </a:xfrm>
          <a:prstGeom prst="rect">
            <a:avLst/>
          </a:prstGeom>
        </p:spPr>
      </p:pic>
      <p:pic>
        <p:nvPicPr>
          <p:cNvPr id="6" name="Рисунок 5" descr="rECYAGo-AX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72816"/>
            <a:ext cx="3240360" cy="486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«Молодежный </a:t>
            </a:r>
            <a:r>
              <a:rPr lang="ru-RU" sz="2800" dirty="0" err="1" smtClean="0">
                <a:latin typeface="Century Gothic" pitchFamily="34" charset="0"/>
              </a:rPr>
              <a:t>эковзлет</a:t>
            </a:r>
            <a:r>
              <a:rPr lang="ru-RU" sz="2800" dirty="0" smtClean="0">
                <a:latin typeface="Century Gothic" pitchFamily="34" charset="0"/>
              </a:rPr>
              <a:t>» (2015г.)</a:t>
            </a:r>
            <a:br>
              <a:rPr lang="ru-RU" sz="2800" dirty="0" smtClean="0">
                <a:latin typeface="Century Gothic" pitchFamily="34" charset="0"/>
              </a:rPr>
            </a:br>
            <a:endParaRPr lang="ru-RU" sz="2800" dirty="0">
              <a:latin typeface="Century Gothic" pitchFamily="34" charset="0"/>
            </a:endParaRPr>
          </a:p>
        </p:txBody>
      </p:sp>
      <p:pic>
        <p:nvPicPr>
          <p:cNvPr id="6" name="Содержимое 5" descr="a9LWySU888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3781896" cy="2520280"/>
          </a:xfrm>
        </p:spPr>
      </p:pic>
      <p:pic>
        <p:nvPicPr>
          <p:cNvPr id="7" name="Рисунок 6" descr="oRYAFEY5S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149080"/>
            <a:ext cx="3816510" cy="2543347"/>
          </a:xfrm>
          <a:prstGeom prst="rect">
            <a:avLst/>
          </a:prstGeom>
        </p:spPr>
      </p:pic>
      <p:pic>
        <p:nvPicPr>
          <p:cNvPr id="9" name="Рисунок 8" descr="uJ_WU-J7F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0162" y="1196752"/>
            <a:ext cx="3923676" cy="26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«</a:t>
            </a:r>
            <a:r>
              <a:rPr lang="ru-RU" sz="2800" dirty="0" err="1" smtClean="0">
                <a:latin typeface="Century Gothic" pitchFamily="34" charset="0"/>
              </a:rPr>
              <a:t>Эко-будущее</a:t>
            </a:r>
            <a:r>
              <a:rPr lang="ru-RU" sz="2800" dirty="0" smtClean="0">
                <a:latin typeface="Century Gothic" pitchFamily="34" charset="0"/>
              </a:rPr>
              <a:t> создаем сегодня» (2016г.)</a:t>
            </a:r>
          </a:p>
          <a:p>
            <a:pPr>
              <a:buNone/>
            </a:pPr>
            <a:endParaRPr lang="ru-RU" dirty="0">
              <a:solidFill>
                <a:srgbClr val="005C2A"/>
              </a:solidFill>
            </a:endParaRPr>
          </a:p>
        </p:txBody>
      </p:sp>
      <p:pic>
        <p:nvPicPr>
          <p:cNvPr id="5" name="Рисунок 4" descr="-UEhchXiAdw.jpg"/>
          <p:cNvPicPr>
            <a:picLocks noChangeAspect="1"/>
          </p:cNvPicPr>
          <p:nvPr/>
        </p:nvPicPr>
        <p:blipFill>
          <a:blip r:embed="rId3" cstate="print"/>
          <a:srcRect r="-924"/>
          <a:stretch>
            <a:fillRect/>
          </a:stretch>
        </p:blipFill>
        <p:spPr>
          <a:xfrm>
            <a:off x="611560" y="3933056"/>
            <a:ext cx="3816424" cy="2520000"/>
          </a:xfrm>
          <a:prstGeom prst="rect">
            <a:avLst/>
          </a:prstGeom>
        </p:spPr>
      </p:pic>
      <p:pic>
        <p:nvPicPr>
          <p:cNvPr id="6" name="Рисунок 5" descr="1RFSKjtV3Ts.jpg"/>
          <p:cNvPicPr>
            <a:picLocks noChangeAspect="1"/>
          </p:cNvPicPr>
          <p:nvPr/>
        </p:nvPicPr>
        <p:blipFill>
          <a:blip r:embed="rId4" cstate="print"/>
          <a:srcRect r="980"/>
          <a:stretch>
            <a:fillRect/>
          </a:stretch>
        </p:blipFill>
        <p:spPr>
          <a:xfrm>
            <a:off x="4716016" y="1268760"/>
            <a:ext cx="3744416" cy="2520000"/>
          </a:xfrm>
          <a:prstGeom prst="rect">
            <a:avLst/>
          </a:prstGeom>
        </p:spPr>
      </p:pic>
      <p:pic>
        <p:nvPicPr>
          <p:cNvPr id="7" name="Рисунок 6" descr="8IiC2Y6jaLY.jpg"/>
          <p:cNvPicPr>
            <a:picLocks noChangeAspect="1"/>
          </p:cNvPicPr>
          <p:nvPr/>
        </p:nvPicPr>
        <p:blipFill>
          <a:blip r:embed="rId5" cstate="print"/>
          <a:srcRect l="5394" t="16110"/>
          <a:stretch>
            <a:fillRect/>
          </a:stretch>
        </p:blipFill>
        <p:spPr>
          <a:xfrm>
            <a:off x="611560" y="1268760"/>
            <a:ext cx="3789193" cy="2520000"/>
          </a:xfrm>
          <a:prstGeom prst="rect">
            <a:avLst/>
          </a:prstGeom>
        </p:spPr>
      </p:pic>
      <p:pic>
        <p:nvPicPr>
          <p:cNvPr id="8" name="Рисунок 7" descr="VR-Sc-h6DqU.jpg"/>
          <p:cNvPicPr>
            <a:picLocks noChangeAspect="1"/>
          </p:cNvPicPr>
          <p:nvPr/>
        </p:nvPicPr>
        <p:blipFill>
          <a:blip r:embed="rId6" cstate="print"/>
          <a:srcRect b="7953"/>
          <a:stretch>
            <a:fillRect/>
          </a:stretch>
        </p:blipFill>
        <p:spPr>
          <a:xfrm>
            <a:off x="4716016" y="3933056"/>
            <a:ext cx="3744416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«Образовательный </a:t>
            </a:r>
            <a:r>
              <a:rPr lang="ru-RU" sz="2800" dirty="0" err="1" smtClean="0">
                <a:latin typeface="Century Gothic" pitchFamily="34" charset="0"/>
              </a:rPr>
              <a:t>эко-марафон</a:t>
            </a:r>
            <a:r>
              <a:rPr lang="ru-RU" sz="2800" dirty="0" smtClean="0">
                <a:latin typeface="Century Gothic" pitchFamily="34" charset="0"/>
              </a:rPr>
              <a:t>» (2017г.)</a:t>
            </a:r>
          </a:p>
        </p:txBody>
      </p:sp>
      <p:pic>
        <p:nvPicPr>
          <p:cNvPr id="4" name="Рисунок 3" descr="kt1CphAw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6" y="1196753"/>
            <a:ext cx="3889953" cy="2592289"/>
          </a:xfrm>
          <a:prstGeom prst="rect">
            <a:avLst/>
          </a:prstGeom>
        </p:spPr>
      </p:pic>
      <p:pic>
        <p:nvPicPr>
          <p:cNvPr id="5" name="Рисунок 4" descr="wJbScuteR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05064"/>
            <a:ext cx="3889952" cy="2592288"/>
          </a:xfrm>
          <a:prstGeom prst="rect">
            <a:avLst/>
          </a:prstGeom>
        </p:spPr>
      </p:pic>
      <p:pic>
        <p:nvPicPr>
          <p:cNvPr id="6" name="Рисунок 5" descr="e00aoRwAI9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6" y="1196752"/>
            <a:ext cx="3889951" cy="2592288"/>
          </a:xfrm>
          <a:prstGeom prst="rect">
            <a:avLst/>
          </a:prstGeom>
        </p:spPr>
      </p:pic>
      <p:pic>
        <p:nvPicPr>
          <p:cNvPr id="7" name="Рисунок 6" descr="DimQK1BuCuA.jpg"/>
          <p:cNvPicPr>
            <a:picLocks noChangeAspect="1"/>
          </p:cNvPicPr>
          <p:nvPr/>
        </p:nvPicPr>
        <p:blipFill>
          <a:blip r:embed="rId6" cstate="print"/>
          <a:srcRect r="7273" b="7237"/>
          <a:stretch>
            <a:fillRect/>
          </a:stretch>
        </p:blipFill>
        <p:spPr>
          <a:xfrm>
            <a:off x="467544" y="4005064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260650"/>
            <a:ext cx="9144000" cy="820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«Я люблю лес» (2020г.)</a:t>
            </a:r>
          </a:p>
        </p:txBody>
      </p:sp>
      <p:pic>
        <p:nvPicPr>
          <p:cNvPr id="5" name="Рисунок 4" descr="_pwgPwFOnP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3777048" cy="2520000"/>
          </a:xfrm>
          <a:prstGeom prst="rect">
            <a:avLst/>
          </a:prstGeom>
        </p:spPr>
      </p:pic>
      <p:pic>
        <p:nvPicPr>
          <p:cNvPr id="6" name="Рисунок 5" descr="d0k0itZty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781478" cy="2520000"/>
          </a:xfrm>
          <a:prstGeom prst="rect">
            <a:avLst/>
          </a:prstGeom>
        </p:spPr>
      </p:pic>
      <p:pic>
        <p:nvPicPr>
          <p:cNvPr id="7" name="Рисунок 6" descr="SPvYPfe-K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3777048" cy="2520000"/>
          </a:xfrm>
          <a:prstGeom prst="rect">
            <a:avLst/>
          </a:prstGeom>
        </p:spPr>
      </p:pic>
      <p:pic>
        <p:nvPicPr>
          <p:cNvPr id="8" name="Рисунок 7" descr="Z7_-RuRyZ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781476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Задачи </vt:lpstr>
      <vt:lpstr>Сферы деятельности  РЭОО «Зеленый город»</vt:lpstr>
      <vt:lpstr>Проекты организации:</vt:lpstr>
      <vt:lpstr>«Молодежный эковзлет» (2015г.)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Интеллектуальная игра «Вода-это жизнь» </vt:lpstr>
      <vt:lpstr>Орнитологическая викторина  «Встречаем птиц» </vt:lpstr>
      <vt:lpstr>Республиканский биологический конкурс  «Удивительный мир насекомых» </vt:lpstr>
      <vt:lpstr>Республиканский фестиваль «Береги свою планету – ведь другой, похожей, нету!»  </vt:lpstr>
      <vt:lpstr>Анатомический турнир  «Знатоки анатомии»</vt:lpstr>
      <vt:lpstr>Презентация PowerPoint</vt:lpstr>
      <vt:lpstr>Презентация PowerPoint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</cp:revision>
  <dcterms:modified xsi:type="dcterms:W3CDTF">2020-11-20T09:51:47Z</dcterms:modified>
</cp:coreProperties>
</file>