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0" r:id="rId2"/>
    <p:sldId id="271" r:id="rId3"/>
    <p:sldId id="273" r:id="rId4"/>
    <p:sldId id="274" r:id="rId5"/>
    <p:sldId id="280" r:id="rId6"/>
    <p:sldId id="275" r:id="rId7"/>
    <p:sldId id="276" r:id="rId8"/>
    <p:sldId id="281" r:id="rId9"/>
    <p:sldId id="257" r:id="rId10"/>
    <p:sldId id="277" r:id="rId11"/>
    <p:sldId id="278" r:id="rId12"/>
    <p:sldId id="260" r:id="rId13"/>
    <p:sldId id="266" r:id="rId14"/>
    <p:sldId id="261" r:id="rId15"/>
    <p:sldId id="262" r:id="rId16"/>
    <p:sldId id="286" r:id="rId17"/>
    <p:sldId id="279" r:id="rId18"/>
    <p:sldId id="263" r:id="rId19"/>
    <p:sldId id="267" r:id="rId20"/>
    <p:sldId id="284" r:id="rId21"/>
    <p:sldId id="268" r:id="rId22"/>
    <p:sldId id="288" r:id="rId23"/>
    <p:sldId id="265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Ремонт и обслуживание Л\а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количество участников</c:v>
                </c:pt>
                <c:pt idx="1">
                  <c:v>отлично</c:v>
                </c:pt>
                <c:pt idx="2">
                  <c:v>хорошо</c:v>
                </c:pt>
                <c:pt idx="3">
                  <c:v>средний балл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4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F-4554-BD44-49FC6B2771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Графический дизайн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количество участников</c:v>
                </c:pt>
                <c:pt idx="1">
                  <c:v>отлично</c:v>
                </c:pt>
                <c:pt idx="2">
                  <c:v>хорошо</c:v>
                </c:pt>
                <c:pt idx="3">
                  <c:v>средний балл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7</c:v>
                </c:pt>
                <c:pt idx="2">
                  <c:v>4</c:v>
                </c:pt>
                <c:pt idx="3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2F-4554-BD44-49FC6B277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585536"/>
        <c:axId val="155587712"/>
        <c:axId val="0"/>
      </c:bar3DChart>
      <c:catAx>
        <c:axId val="155585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5587712"/>
        <c:crosses val="autoZero"/>
        <c:auto val="1"/>
        <c:lblAlgn val="ctr"/>
        <c:lblOffset val="100"/>
        <c:noMultiLvlLbl val="0"/>
      </c:catAx>
      <c:valAx>
        <c:axId val="15558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55855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8FE12-D91A-4E2E-9650-3FE9BD584AA1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A6ED6-D1F0-4B7D-974E-800FFA616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7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23063-4576-4D33-BEE9-EBB13A76ABD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7C798-C369-4167-9A72-9C12F17E4E0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6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52600" y="525587"/>
            <a:ext cx="73914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Чувашской Республики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«ЧЕБОКСАРСКИЙ ПРОФЕССИОНАЛЬНЫЙ КОЛЛЕДЖ </a:t>
            </a:r>
          </a:p>
          <a:p>
            <a:pPr algn="ctr" eaLnBrk="0" hangingPunct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ИМ. Н.В. НИКОЛЬСКОГО»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образования и молодежной политики Чувашской Республики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6" descr="https://postupi.online/images/images1366/29/201.jpg"/>
          <p:cNvPicPr>
            <a:picLocks noChangeAspect="1" noChangeArrowheads="1"/>
          </p:cNvPicPr>
          <p:nvPr/>
        </p:nvPicPr>
        <p:blipFill>
          <a:blip r:embed="rId3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672" y="2198959"/>
            <a:ext cx="9144000" cy="457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C:\Users\Наталья\Desktop\документы чПК 2016\Эмблема ЧП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1793313" cy="20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1863036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«Опыт проведения демонстрационного экзамена как вариативной формы промежуточной аттестации по учебному предмету «Технология»»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21552" y="5526529"/>
            <a:ext cx="6129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Якимов О.Г., директор ГАПОУ ЧР «ЧПК» Минобразования Чувашии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Ефимова А.А., зам директора по УПР ГАПОУ ЧР «ЧПК» Минобразования Чувашии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1.1 Разработка контрольно-измерительных материалов для проведения промежуточной аттестации в форме демонстрационного экзамена с элементами </a:t>
            </a:r>
            <a:r>
              <a:rPr lang="ru-RU" dirty="0" err="1" smtClean="0"/>
              <a:t>Ворлдскиллс</a:t>
            </a:r>
            <a:endParaRPr lang="ru-RU" dirty="0" smtClean="0"/>
          </a:p>
          <a:p>
            <a:r>
              <a:rPr lang="ru-RU" dirty="0" smtClean="0"/>
              <a:t>1.2 формирование экспертной группы </a:t>
            </a:r>
            <a:r>
              <a:rPr lang="ru-RU" dirty="0"/>
              <a:t>для проведения промежуточной аттестации в форме демонстрационного экзамена с элементами </a:t>
            </a:r>
            <a:r>
              <a:rPr lang="ru-RU" dirty="0" err="1" smtClean="0"/>
              <a:t>Ворлдскиллс</a:t>
            </a:r>
            <a:endParaRPr lang="ru-RU" dirty="0" smtClean="0"/>
          </a:p>
          <a:p>
            <a:r>
              <a:rPr lang="ru-RU" dirty="0" smtClean="0"/>
              <a:t>1.3 Разработка регламентирующих документов</a:t>
            </a:r>
          </a:p>
          <a:p>
            <a:r>
              <a:rPr lang="ru-RU" dirty="0" smtClean="0"/>
              <a:t>1.4 Подготовка площадки проведения демонстрационного экзамена с элементами </a:t>
            </a:r>
            <a:r>
              <a:rPr lang="ru-RU" dirty="0" err="1" smtClean="0"/>
              <a:t>Ворлдскиллс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330" cy="10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1728192"/>
          </a:xfrm>
        </p:spPr>
        <p:txBody>
          <a:bodyPr>
            <a:noAutofit/>
          </a:bodyPr>
          <a:lstStyle/>
          <a:p>
            <a:r>
              <a:rPr lang="ru-RU" sz="2400" dirty="0"/>
              <a:t>1.1 Разработка контрольно-измерительных материалов для проведения промежуточной аттестации в форме демонстрационного экзамена с элементами </a:t>
            </a:r>
            <a:r>
              <a:rPr lang="ru-RU" sz="2400" dirty="0" err="1"/>
              <a:t>Ворлдскиллс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5248" y="2230581"/>
            <a:ext cx="4507597" cy="190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9108" y="4003896"/>
            <a:ext cx="4248471" cy="280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9680" y="1907122"/>
            <a:ext cx="4533248" cy="224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889162"/>
            <a:ext cx="4260916" cy="294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344411"/>
            <a:ext cx="7205911" cy="10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ject 4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330" cy="10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7" y="13712"/>
            <a:ext cx="8043931" cy="615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330" cy="10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81968" cy="1143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17120"/>
              </p:ext>
            </p:extLst>
          </p:nvPr>
        </p:nvGraphicFramePr>
        <p:xfrm>
          <a:off x="1551098" y="908720"/>
          <a:ext cx="7499350" cy="554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 и обслуживание легковых автомобилей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Графический дизайн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Самсонов</a:t>
                      </a:r>
                      <a:r>
                        <a:rPr lang="ru-RU" baseline="0" dirty="0" smtClean="0"/>
                        <a:t> Андрей </a:t>
                      </a:r>
                      <a:r>
                        <a:rPr lang="ru-RU" i="0" baseline="0" dirty="0" smtClean="0"/>
                        <a:t>Николаевич</a:t>
                      </a:r>
                      <a:r>
                        <a:rPr lang="ru-RU" i="1" baseline="0" dirty="0" smtClean="0"/>
                        <a:t>-главный эксперт, эксперт с правом проведения Чемпионата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Казанова Галина Яковлевна – главный эксперт, сертифицированный эксперт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Васильев Владимир Леонидович, </a:t>
                      </a:r>
                      <a:r>
                        <a:rPr lang="ru-RU" i="1" dirty="0" smtClean="0"/>
                        <a:t>эксперт имеющий</a:t>
                      </a:r>
                      <a:r>
                        <a:rPr lang="ru-RU" i="1" baseline="0" dirty="0" smtClean="0"/>
                        <a:t> право оценивать демонстрационный экзамен по компетенции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Александрова</a:t>
                      </a:r>
                      <a:r>
                        <a:rPr lang="ru-RU" baseline="0" dirty="0" smtClean="0"/>
                        <a:t> Виктория Владимировна, </a:t>
                      </a:r>
                      <a:r>
                        <a:rPr lang="ru-RU" i="1" dirty="0" smtClean="0"/>
                        <a:t>эксперт имеющий</a:t>
                      </a:r>
                      <a:r>
                        <a:rPr lang="ru-RU" i="1" baseline="0" dirty="0" smtClean="0"/>
                        <a:t> право оценивать демонстрационный экзамен по компетенции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Борисов Анатолий Аркадьевич,</a:t>
                      </a:r>
                      <a:r>
                        <a:rPr lang="ru-RU" i="1" dirty="0" smtClean="0"/>
                        <a:t> эксперт имеющий</a:t>
                      </a:r>
                      <a:r>
                        <a:rPr lang="ru-RU" i="1" baseline="0" dirty="0" smtClean="0"/>
                        <a:t> право оценивать демонстрационный экзамен по компетенции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Евграфова Наталия Сергеевна</a:t>
                      </a:r>
                      <a:r>
                        <a:rPr lang="ru-RU" i="1" baseline="0" dirty="0" smtClean="0"/>
                        <a:t>, эксперт с правом проведения Чемпионата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Михайлов Сергей Борисович, </a:t>
                      </a:r>
                      <a:r>
                        <a:rPr lang="ru-RU" i="1" dirty="0" smtClean="0"/>
                        <a:t>эксперт имеющий</a:t>
                      </a:r>
                      <a:r>
                        <a:rPr lang="ru-RU" i="1" baseline="0" dirty="0" smtClean="0"/>
                        <a:t> право оценивать демонстрационный экзамен по компетенции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Максимова Елена Алексеевна</a:t>
                      </a:r>
                      <a:r>
                        <a:rPr lang="ru-RU" i="1" baseline="0" dirty="0" smtClean="0"/>
                        <a:t>, эксперт с правом проведения Чемпионата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2" y="1073277"/>
            <a:ext cx="155909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2550" y="75980"/>
            <a:ext cx="7956322" cy="50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330" cy="10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4472" y="836712"/>
            <a:ext cx="819386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89237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1.3 Разработка регламентирующих документов</a:t>
            </a:r>
          </a:p>
        </p:txBody>
      </p:sp>
      <p:pic>
        <p:nvPicPr>
          <p:cNvPr id="6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330" cy="10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692367"/>
            <a:ext cx="7498114" cy="604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0336" y="63749"/>
            <a:ext cx="7852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1.3 Разработка регламентирующих документов</a:t>
            </a:r>
          </a:p>
        </p:txBody>
      </p:sp>
      <p:pic>
        <p:nvPicPr>
          <p:cNvPr id="7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330" cy="10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1.4 Подготовка площадки проведения демонстрационного экзамена с элементами </a:t>
            </a:r>
            <a:r>
              <a:rPr lang="ru-RU" sz="2400" dirty="0" err="1" smtClean="0"/>
              <a:t>Ворлдскиллс</a:t>
            </a:r>
            <a:r>
              <a:rPr lang="ru-RU" sz="2400" dirty="0" smtClean="0"/>
              <a:t>. Модуль Ремонт и обслуживание легковых автомобилей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7746064" cy="45475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12775"/>
            <a:ext cx="8028384" cy="2773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083936"/>
            <a:ext cx="8028384" cy="27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1.4 Подготовка площадки проведения демонстрационного экзамена с элементами </a:t>
            </a:r>
            <a:r>
              <a:rPr lang="ru-RU" sz="2800" dirty="0" err="1" smtClean="0"/>
              <a:t>Ворлдскиллс</a:t>
            </a:r>
            <a:r>
              <a:rPr lang="ru-RU" sz="2800" dirty="0" smtClean="0"/>
              <a:t>. Модуль Графический дизайн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700808"/>
            <a:ext cx="7942181" cy="4968552"/>
          </a:xfrm>
        </p:spPr>
      </p:pic>
    </p:spTree>
    <p:extLst>
      <p:ext uri="{BB962C8B-B14F-4D97-AF65-F5344CB8AC3E}">
        <p14:creationId xmlns:p14="http://schemas.microsoft.com/office/powerpoint/2010/main" val="26845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0"/>
            <a:ext cx="82204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330" cy="10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Проведение </a:t>
            </a:r>
            <a:r>
              <a:rPr lang="ru-RU" sz="3200" dirty="0"/>
              <a:t>демонстрационного экзамена с элементами </a:t>
            </a:r>
            <a:r>
              <a:rPr lang="ru-RU" sz="3200" dirty="0" err="1"/>
              <a:t>Ворлдскиллс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2.1 Проверка оснащения рабочих мест с расходными материалами</a:t>
            </a:r>
          </a:p>
          <a:p>
            <a:r>
              <a:rPr lang="ru-RU" dirty="0" smtClean="0"/>
              <a:t>2.2 Инструктаж по охране труда и технике безопасности</a:t>
            </a:r>
          </a:p>
          <a:p>
            <a:r>
              <a:rPr lang="ru-RU" dirty="0" smtClean="0"/>
              <a:t>2.3.Ознакомление с порядком проведения демонстрационного экзамена с элементами </a:t>
            </a:r>
            <a:r>
              <a:rPr lang="ru-RU" dirty="0" err="1" smtClean="0"/>
              <a:t>Ворлдскиллс</a:t>
            </a:r>
            <a:endParaRPr lang="ru-RU" dirty="0" smtClean="0"/>
          </a:p>
          <a:p>
            <a:r>
              <a:rPr lang="ru-RU" dirty="0" smtClean="0"/>
              <a:t>2.4 Жеребьевка рабочих мест</a:t>
            </a:r>
          </a:p>
          <a:p>
            <a:r>
              <a:rPr lang="ru-RU" dirty="0" smtClean="0"/>
              <a:t>2.5 Демонстрационный экзамен </a:t>
            </a:r>
            <a:r>
              <a:rPr lang="ru-RU" dirty="0"/>
              <a:t>с элементами </a:t>
            </a:r>
            <a:r>
              <a:rPr lang="ru-RU" dirty="0" err="1"/>
              <a:t>Ворлдскиллс</a:t>
            </a:r>
            <a:endParaRPr lang="ru-RU" dirty="0"/>
          </a:p>
        </p:txBody>
      </p:sp>
      <p:pic>
        <p:nvPicPr>
          <p:cNvPr id="5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330" cy="10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700" dirty="0" smtClean="0"/>
              <a:t>в рамках реализации гранта </a:t>
            </a:r>
            <a:r>
              <a:rPr lang="ru-RU" sz="2700" dirty="0" err="1" smtClean="0"/>
              <a:t>Минпросвещения</a:t>
            </a:r>
            <a:r>
              <a:rPr lang="ru-RU" sz="2700" dirty="0" smtClean="0"/>
              <a:t> России «</a:t>
            </a:r>
            <a:r>
              <a:rPr lang="ru-RU" sz="2700" b="1" dirty="0" smtClean="0"/>
              <a:t>От школы к профессионалам  будущего</a:t>
            </a:r>
            <a:r>
              <a:rPr lang="ru-RU" sz="2700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52936"/>
            <a:ext cx="540167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1556792"/>
            <a:ext cx="3762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Модуль</a:t>
            </a:r>
            <a:r>
              <a:rPr lang="ru-RU" dirty="0"/>
              <a:t> 1  Ремонт и обслуживание легковых автомобилей </a:t>
            </a:r>
          </a:p>
        </p:txBody>
      </p:sp>
      <p:pic>
        <p:nvPicPr>
          <p:cNvPr id="6" name="Рисунок 5" descr="IMG_04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276872"/>
            <a:ext cx="3203848" cy="1933466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64088" y="4221088"/>
            <a:ext cx="3425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sz="1800" b="1" dirty="0" smtClean="0"/>
              <a:t>Модуль</a:t>
            </a:r>
            <a:r>
              <a:rPr lang="ru-RU" sz="1800" dirty="0" smtClean="0"/>
              <a:t> 2 Графический дизайн</a:t>
            </a:r>
          </a:p>
        </p:txBody>
      </p:sp>
      <p:pic>
        <p:nvPicPr>
          <p:cNvPr id="8" name="Содержимое 3" descr="IMG_070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803" y="4581128"/>
            <a:ext cx="3089201" cy="2059468"/>
          </a:xfrm>
          <a:prstGeom prst="rect">
            <a:avLst/>
          </a:prstGeom>
        </p:spPr>
      </p:pic>
      <p:pic>
        <p:nvPicPr>
          <p:cNvPr id="9" name="Рисунок 8" descr="C:\Users\Наталья\Desktop\документы чПК 2016\Эмблема ЧПК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3" y="53975"/>
            <a:ext cx="1297757" cy="15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71600" y="1628800"/>
            <a:ext cx="413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Реализация  Модульного принципа преподавания предмета «Технология»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9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330" y="287670"/>
            <a:ext cx="7831158" cy="9807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700" b="1" dirty="0" smtClean="0"/>
              <a:t>Основной этап </a:t>
            </a:r>
            <a:r>
              <a:rPr lang="ru-RU" sz="2700" dirty="0" smtClean="0"/>
              <a:t>демонстрационного </a:t>
            </a:r>
            <a:r>
              <a:rPr lang="ru-RU" sz="2700" dirty="0"/>
              <a:t>экзамена </a:t>
            </a: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 smtClean="0"/>
              <a:t>Ремонту и обслуживанию легковых автомобилей</a:t>
            </a:r>
            <a:br>
              <a:rPr lang="ru-RU" sz="2700" dirty="0" smtClean="0"/>
            </a:br>
            <a:r>
              <a:rPr lang="ru-RU" sz="2700" dirty="0" smtClean="0"/>
              <a:t>по принципу– </a:t>
            </a:r>
            <a:r>
              <a:rPr lang="ru-RU" sz="2700" dirty="0"/>
              <a:t>«здесь и сейчас»</a:t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3006384" cy="4008512"/>
          </a:xfrm>
        </p:spPr>
      </p:pic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330" cy="1073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276" y="1340768"/>
            <a:ext cx="3168352" cy="3024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4" y="4365104"/>
            <a:ext cx="5685524" cy="24928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628" y="1340768"/>
            <a:ext cx="3057804" cy="4077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4275114"/>
            <a:ext cx="3443848" cy="25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87670"/>
            <a:ext cx="7632848" cy="98072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Основной этап </a:t>
            </a:r>
            <a:r>
              <a:rPr lang="ru-RU" sz="2400" dirty="0" smtClean="0"/>
              <a:t>демонстрационного </a:t>
            </a:r>
            <a:r>
              <a:rPr lang="ru-RU" sz="2400" dirty="0"/>
              <a:t>экзамена 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Графическому </a:t>
            </a:r>
            <a:r>
              <a:rPr lang="ru-RU" sz="2400" dirty="0" smtClean="0"/>
              <a:t>дизайну</a:t>
            </a:r>
            <a:br>
              <a:rPr lang="ru-RU" sz="2400" dirty="0" smtClean="0"/>
            </a:br>
            <a:r>
              <a:rPr lang="ru-RU" sz="2400" dirty="0" smtClean="0"/>
              <a:t>по принципу– </a:t>
            </a:r>
            <a:r>
              <a:rPr lang="ru-RU" sz="2400" dirty="0"/>
              <a:t>«здесь и сейчас»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5"/>
          <a:stretch/>
        </p:blipFill>
        <p:spPr bwMode="auto">
          <a:xfrm>
            <a:off x="12584" y="1346239"/>
            <a:ext cx="5220072" cy="242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0286" y="1284366"/>
            <a:ext cx="3707904" cy="248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6690" y="3769684"/>
            <a:ext cx="1807310" cy="304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5675" y="3751775"/>
            <a:ext cx="6183607" cy="308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84" y="3765213"/>
            <a:ext cx="3097180" cy="301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object 4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330" cy="10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1397" y="1250744"/>
            <a:ext cx="3960440" cy="4800600"/>
          </a:xfrm>
        </p:spPr>
        <p:txBody>
          <a:bodyPr/>
          <a:lstStyle/>
          <a:p>
            <a:r>
              <a:rPr lang="ru-RU" sz="1600" dirty="0" smtClean="0"/>
              <a:t>Модуль 2</a:t>
            </a:r>
          </a:p>
          <a:p>
            <a:pPr marL="82296" indent="0">
              <a:buNone/>
            </a:pPr>
            <a:r>
              <a:rPr lang="ru-RU" sz="1600" dirty="0" smtClean="0"/>
              <a:t>Графический дизайн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810" y="0"/>
            <a:ext cx="8072374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59"/>
            <a:ext cx="1133330" cy="10732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41826"/>
            <a:ext cx="5106653" cy="245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966740" y="1196752"/>
            <a:ext cx="396044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600" dirty="0" smtClean="0"/>
              <a:t>Модуль 1</a:t>
            </a:r>
          </a:p>
          <a:p>
            <a:pPr marL="82296" indent="0">
              <a:buFont typeface="Wingdings 2"/>
              <a:buNone/>
            </a:pPr>
            <a:r>
              <a:rPr lang="ru-RU" sz="1400" dirty="0" smtClean="0"/>
              <a:t>Ремонт и обслуживание легковых автомобилей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9052" y="1841826"/>
            <a:ext cx="4022785" cy="251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969487"/>
              </p:ext>
            </p:extLst>
          </p:nvPr>
        </p:nvGraphicFramePr>
        <p:xfrm>
          <a:off x="2759320" y="4361688"/>
          <a:ext cx="4763354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464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365576"/>
          </a:xfrm>
        </p:spPr>
        <p:txBody>
          <a:bodyPr/>
          <a:lstStyle/>
          <a:p>
            <a:r>
              <a:rPr lang="ru-RU" dirty="0" smtClean="0"/>
              <a:t>4.1 После всех процедур, проводиться </a:t>
            </a:r>
            <a:r>
              <a:rPr lang="ru-RU" b="1" i="1" dirty="0" smtClean="0"/>
              <a:t>итоговое заседание Экспертной группы,</a:t>
            </a:r>
            <a:r>
              <a:rPr lang="ru-RU" dirty="0" smtClean="0"/>
              <a:t> во время которой проводиться сверка распечатанных результатов</a:t>
            </a:r>
            <a:r>
              <a:rPr lang="ru-RU" b="1" i="1" dirty="0" smtClean="0"/>
              <a:t> </a:t>
            </a:r>
          </a:p>
          <a:p>
            <a:r>
              <a:rPr lang="ru-RU" b="1" i="1" dirty="0" smtClean="0"/>
              <a:t>4.2 </a:t>
            </a:r>
            <a:r>
              <a:rPr lang="ru-RU" dirty="0" smtClean="0"/>
              <a:t>Результатом работы </a:t>
            </a:r>
            <a:r>
              <a:rPr lang="ru-RU" b="1" i="1" dirty="0" smtClean="0"/>
              <a:t>Экспертной группы</a:t>
            </a:r>
            <a:r>
              <a:rPr lang="ru-RU" dirty="0" smtClean="0"/>
              <a:t> является итоговый протокол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2144" y="137992"/>
            <a:ext cx="8177510" cy="92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330" cy="10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82296" indent="0" algn="ctr">
              <a:buNone/>
            </a:pPr>
            <a:r>
              <a:rPr lang="ru-RU" sz="4400" b="1" i="1" dirty="0" smtClean="0">
                <a:solidFill>
                  <a:schemeClr val="accent3"/>
                </a:solidFill>
              </a:rPr>
              <a:t>Спасибо за внимание!</a:t>
            </a:r>
            <a:endParaRPr lang="ru-RU" sz="4400" b="1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3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908" y="-29688"/>
            <a:ext cx="7890084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Модуль. 1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Ремонт </a:t>
            </a:r>
            <a:r>
              <a:rPr lang="ru-RU" sz="2800" dirty="0"/>
              <a:t>и обслуживание </a:t>
            </a:r>
            <a:r>
              <a:rPr lang="ru-RU" sz="2800" dirty="0" smtClean="0"/>
              <a:t>легковых автомобилей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2204864"/>
            <a:ext cx="5153776" cy="4043536"/>
          </a:xfrm>
        </p:spPr>
        <p:txBody>
          <a:bodyPr/>
          <a:lstStyle/>
          <a:p>
            <a:r>
              <a:rPr lang="ru-RU" dirty="0" smtClean="0"/>
              <a:t> Программа подготовки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525481"/>
              </p:ext>
            </p:extLst>
          </p:nvPr>
        </p:nvGraphicFramePr>
        <p:xfrm>
          <a:off x="4067944" y="2981956"/>
          <a:ext cx="4968552" cy="296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Подвижной состав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Безопасность дорожного движения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автомобиля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Техническое обслуживание и ремонт автотранспорта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Практические аспекты ремонта транспортных средств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Итоговая аттестация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4" y="1916832"/>
            <a:ext cx="2016224" cy="21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365364" y="4115353"/>
            <a:ext cx="2184242" cy="282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95603" y="980728"/>
            <a:ext cx="7364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Руководитель </a:t>
            </a:r>
            <a:r>
              <a:rPr lang="ru-RU" i="1" dirty="0" smtClean="0"/>
              <a:t>программы – Самсонов А.Н., к.т.н., доцент, эксперт с правом проведения региональных чемпионатов</a:t>
            </a:r>
          </a:p>
        </p:txBody>
      </p:sp>
      <p:pic>
        <p:nvPicPr>
          <p:cNvPr id="8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330" cy="10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850106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Мастерская «Ремонт и обслуживание легковых автомобилей»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7" name="Содержимое 3" descr="wsg7Ro9txk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7801"/>
            <a:ext cx="3786531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Ge8IlAicE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295400"/>
            <a:ext cx="4021493" cy="225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nTbGepdN5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3200400"/>
            <a:ext cx="3731716" cy="198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-5R0SqHdatw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200400"/>
            <a:ext cx="4038600" cy="211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R57CEEI8Pg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73561"/>
            <a:ext cx="4038599" cy="208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XFoCXCLVSdo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676061"/>
            <a:ext cx="3886200" cy="2181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ject 4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330" cy="10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19597"/>
            <a:ext cx="7309320" cy="63408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Подготовка</a:t>
            </a:r>
            <a:br>
              <a:rPr lang="ru-RU" sz="2800" dirty="0" smtClean="0"/>
            </a:br>
            <a:r>
              <a:rPr lang="ru-RU" sz="2800" dirty="0" smtClean="0"/>
              <a:t>Ремонт и обслуживание легковых автомобилей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08720"/>
            <a:ext cx="4427984" cy="327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7104" y="908719"/>
            <a:ext cx="4465696" cy="327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7104" y="3897426"/>
            <a:ext cx="4465696" cy="295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ject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330" cy="10732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60" y="3626126"/>
            <a:ext cx="4457744" cy="33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Модуль. 2 Графический дизайн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412776"/>
            <a:ext cx="5769888" cy="4800600"/>
          </a:xfrm>
        </p:spPr>
        <p:txBody>
          <a:bodyPr/>
          <a:lstStyle/>
          <a:p>
            <a:r>
              <a:rPr lang="ru-RU" dirty="0"/>
              <a:t>Программа подготовки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13211"/>
              </p:ext>
            </p:extLst>
          </p:nvPr>
        </p:nvGraphicFramePr>
        <p:xfrm>
          <a:off x="3347864" y="1916832"/>
          <a:ext cx="5400600" cy="475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1 Дизайн печатной продукции в </a:t>
                      </a:r>
                      <a:r>
                        <a:rPr kumimoji="0"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Adode</a:t>
                      </a: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Design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Типографика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Основные правила верстки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 Работа с иллюстрациями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 Разработка дизайна буклета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 </a:t>
                      </a: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Верстка рекламной многостраничной продукции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2 Дизайн упаковки в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Adode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Illustrator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 Составление развертки упаковки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 Дизайн фирменной упаковки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 Допечатная подготовка файлов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 Сборка 3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-макета упаковки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1600" y="764704"/>
            <a:ext cx="7364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Руководитель </a:t>
            </a:r>
            <a:r>
              <a:rPr lang="ru-RU" i="1" dirty="0" smtClean="0"/>
              <a:t>программы – Казанова Г.Я., заслуженный работник образования ЧР, сертифицированный эксперт</a:t>
            </a:r>
          </a:p>
        </p:txBody>
      </p:sp>
      <p:pic>
        <p:nvPicPr>
          <p:cNvPr id="1026" name="Picture 2" descr="https://sun1-93.userapi.com/impf/c834104/v834104621/ab891/I2f9QP4_XpE.jpg?size=200x0&amp;quality=96&amp;crop=0,0,333,376&amp;sign=08744dd4503e07a448130e2ca42b0701&amp;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75" y="1628800"/>
            <a:ext cx="1905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4" descr="Казанова_15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147" y="3949706"/>
            <a:ext cx="1821928" cy="2577147"/>
          </a:xfrm>
          <a:prstGeom prst="rect">
            <a:avLst/>
          </a:prstGeom>
        </p:spPr>
      </p:pic>
      <p:pic>
        <p:nvPicPr>
          <p:cNvPr id="8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330" cy="10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326" y="188640"/>
            <a:ext cx="8100392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Региональный центр по компетенции Графический дизайн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079013"/>
            <a:ext cx="8063856" cy="5778987"/>
          </a:xfrm>
        </p:spPr>
      </p:pic>
      <p:pic>
        <p:nvPicPr>
          <p:cNvPr id="6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330" cy="10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9776"/>
            <a:ext cx="749808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Подготовка </a:t>
            </a:r>
            <a:br>
              <a:rPr lang="ru-RU" sz="2800" dirty="0" smtClean="0"/>
            </a:br>
            <a:r>
              <a:rPr lang="ru-RU" sz="2800" dirty="0" smtClean="0"/>
              <a:t>Модуль Графический </a:t>
            </a:r>
            <a:r>
              <a:rPr lang="ru-RU" sz="2800" dirty="0"/>
              <a:t>дизайн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412776"/>
            <a:ext cx="8232901" cy="313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473" y="3991282"/>
            <a:ext cx="2898648" cy="265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7609" y="3991282"/>
            <a:ext cx="3136392" cy="26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ject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330" cy="10732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4121" y="4001538"/>
            <a:ext cx="2980944" cy="267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9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Autofit/>
          </a:bodyPr>
          <a:lstStyle/>
          <a:p>
            <a:r>
              <a:rPr lang="ru-RU" sz="2400" dirty="0" smtClean="0"/>
              <a:t>Этапы подготовки и проведения </a:t>
            </a:r>
            <a:r>
              <a:rPr lang="ru-RU" sz="2400" dirty="0"/>
              <a:t>промежуточной аттестации в форме </a:t>
            </a:r>
            <a:r>
              <a:rPr lang="ru-RU" sz="2400" b="1" dirty="0"/>
              <a:t>демонстрационного экзамена </a:t>
            </a:r>
            <a:r>
              <a:rPr lang="ru-RU" sz="2400" dirty="0"/>
              <a:t>с </a:t>
            </a:r>
            <a:r>
              <a:rPr lang="ru-RU" sz="2400" dirty="0" smtClean="0"/>
              <a:t>элементами </a:t>
            </a:r>
            <a:r>
              <a:rPr lang="ru-RU" sz="2400" dirty="0" err="1" smtClean="0"/>
              <a:t>Ворлдскиллс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31409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2066008"/>
            <a:ext cx="7668344" cy="478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330" cy="10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523</Words>
  <Application>Microsoft Office PowerPoint</Application>
  <PresentationFormat>Экран (4:3)</PresentationFormat>
  <Paragraphs>97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 в рамках реализации гранта Минпросвещения России «От школы к профессионалам  будущего» </vt:lpstr>
      <vt:lpstr>Модуль. 1  Ремонт и обслуживание легковых автомобилей</vt:lpstr>
      <vt:lpstr>Мастерская «Ремонт и обслуживание легковых автомобилей»</vt:lpstr>
      <vt:lpstr>Подготовка Ремонт и обслуживание легковых автомобилей</vt:lpstr>
      <vt:lpstr>Модуль. 2 Графический дизайн </vt:lpstr>
      <vt:lpstr>Региональный центр по компетенции Графический дизайн</vt:lpstr>
      <vt:lpstr>Подготовка  Модуль Графический дизайн</vt:lpstr>
      <vt:lpstr>Этапы подготовки и проведения промежуточной аттестации в форме демонстрационного экзамена с элементами Ворлдскиллс </vt:lpstr>
      <vt:lpstr>Организационный этап</vt:lpstr>
      <vt:lpstr>1.1 Разработка контрольно-измерительных материалов для проведения промежуточной аттестации в форме демонстрационного экзамена с элементами Ворлдскиллс </vt:lpstr>
      <vt:lpstr>Презентация PowerPoint</vt:lpstr>
      <vt:lpstr> </vt:lpstr>
      <vt:lpstr>Презентация PowerPoint</vt:lpstr>
      <vt:lpstr>Презентация PowerPoint</vt:lpstr>
      <vt:lpstr>1.4 Подготовка площадки проведения демонстрационного экзамена с элементами Ворлдскиллс. Модуль Ремонт и обслуживание легковых автомобилей</vt:lpstr>
      <vt:lpstr>1.4 Подготовка площадки проведения демонстрационного экзамена с элементами Ворлдскиллс. Модуль Графический дизайн</vt:lpstr>
      <vt:lpstr>Презентация PowerPoint</vt:lpstr>
      <vt:lpstr>Проведение демонстрационного экзамена с элементами Ворлдскиллс</vt:lpstr>
      <vt:lpstr> Основной этап демонстрационного экзамена   Ремонту и обслуживанию легковых автомобилей по принципу– «здесь и сейчас» </vt:lpstr>
      <vt:lpstr>Основной этап демонстрационного экзамена    Графическому дизайну по принципу– «здесь и сейчас»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директор</cp:lastModifiedBy>
  <cp:revision>34</cp:revision>
  <dcterms:created xsi:type="dcterms:W3CDTF">2020-12-19T16:22:20Z</dcterms:created>
  <dcterms:modified xsi:type="dcterms:W3CDTF">2020-12-28T14:57:18Z</dcterms:modified>
</cp:coreProperties>
</file>