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57" r:id="rId3"/>
    <p:sldId id="278" r:id="rId4"/>
    <p:sldId id="277" r:id="rId5"/>
    <p:sldId id="280" r:id="rId6"/>
    <p:sldId id="279" r:id="rId7"/>
    <p:sldId id="281" r:id="rId8"/>
    <p:sldId id="285" r:id="rId9"/>
    <p:sldId id="286" r:id="rId10"/>
    <p:sldId id="290" r:id="rId11"/>
    <p:sldId id="287" r:id="rId12"/>
    <p:sldId id="289" r:id="rId13"/>
    <p:sldId id="288" r:id="rId14"/>
    <p:sldId id="291" r:id="rId15"/>
    <p:sldId id="292" r:id="rId16"/>
    <p:sldId id="275" r:id="rId17"/>
    <p:sldId id="276" r:id="rId18"/>
    <p:sldId id="297" r:id="rId19"/>
    <p:sldId id="296" r:id="rId20"/>
    <p:sldId id="259" r:id="rId21"/>
    <p:sldId id="260" r:id="rId22"/>
    <p:sldId id="26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ветлана" initials="С" lastIdx="1" clrIdx="0">
    <p:extLst>
      <p:ext uri="{19B8F6BF-5375-455C-9EA6-DF929625EA0E}">
        <p15:presenceInfo xmlns:p15="http://schemas.microsoft.com/office/powerpoint/2012/main" userId="Светла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279102-0D64-43E6-82EE-B1748088A42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6B7D94-0EB3-4CFD-B463-26B0EDFD1B5E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Буклет «Что делать если…»</a:t>
          </a:r>
        </a:p>
      </dgm:t>
    </dgm:pt>
    <dgm:pt modelId="{E3AD7EC4-778E-4965-9999-E2D4F4845184}" type="parTrans" cxnId="{1D110A9E-DDCF-4186-A52F-ACD421E5CA96}">
      <dgm:prSet/>
      <dgm:spPr/>
      <dgm:t>
        <a:bodyPr/>
        <a:lstStyle/>
        <a:p>
          <a:endParaRPr lang="ru-RU"/>
        </a:p>
      </dgm:t>
    </dgm:pt>
    <dgm:pt modelId="{6BC077D5-E8D5-440F-9598-600887DA4316}" type="sibTrans" cxnId="{1D110A9E-DDCF-4186-A52F-ACD421E5CA96}">
      <dgm:prSet/>
      <dgm:spPr/>
      <dgm:t>
        <a:bodyPr/>
        <a:lstStyle/>
        <a:p>
          <a:endParaRPr lang="ru-RU"/>
        </a:p>
      </dgm:t>
    </dgm:pt>
    <dgm:pt modelId="{4DF655CF-184A-4AD4-8A40-55F01957785D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Методическая разработка «Навигатор будущего профессионала»</a:t>
          </a:r>
        </a:p>
      </dgm:t>
    </dgm:pt>
    <dgm:pt modelId="{2B90D6E5-E94D-4843-82D6-0D1A83135943}" type="parTrans" cxnId="{149FDACE-5B6B-4D4B-A6C5-FC264F659C2E}">
      <dgm:prSet/>
      <dgm:spPr/>
      <dgm:t>
        <a:bodyPr/>
        <a:lstStyle/>
        <a:p>
          <a:endParaRPr lang="ru-RU"/>
        </a:p>
      </dgm:t>
    </dgm:pt>
    <dgm:pt modelId="{EA6F6BF8-05C2-4D7E-AD31-58C88CB3827B}" type="sibTrans" cxnId="{149FDACE-5B6B-4D4B-A6C5-FC264F659C2E}">
      <dgm:prSet/>
      <dgm:spPr/>
      <dgm:t>
        <a:bodyPr/>
        <a:lstStyle/>
        <a:p>
          <a:endParaRPr lang="ru-RU"/>
        </a:p>
      </dgm:t>
    </dgm:pt>
    <dgm:pt modelId="{7BD2CA18-51F1-43F9-882D-A347017EC37D}">
      <dgm:prSet/>
      <dgm:spPr/>
      <dgm:t>
        <a:bodyPr/>
        <a:lstStyle/>
        <a:p>
          <a:r>
            <a:rPr lang="ru-RU" dirty="0"/>
            <a:t> </a:t>
          </a:r>
          <a:r>
            <a:rPr lang="ru-RU" dirty="0">
              <a:solidFill>
                <a:schemeClr val="tx1"/>
              </a:solidFill>
            </a:rPr>
            <a:t>Квест «Я выбираю..»</a:t>
          </a:r>
        </a:p>
      </dgm:t>
    </dgm:pt>
    <dgm:pt modelId="{5D96E019-0D0C-4AC5-9567-F73D0E8673A7}" type="parTrans" cxnId="{9175EF43-8752-4281-94A1-D091C08A7ACE}">
      <dgm:prSet/>
      <dgm:spPr/>
      <dgm:t>
        <a:bodyPr/>
        <a:lstStyle/>
        <a:p>
          <a:endParaRPr lang="ru-RU"/>
        </a:p>
      </dgm:t>
    </dgm:pt>
    <dgm:pt modelId="{59E50D34-DDC9-4930-9AA3-2072C38B7E59}" type="sibTrans" cxnId="{9175EF43-8752-4281-94A1-D091C08A7ACE}">
      <dgm:prSet/>
      <dgm:spPr/>
      <dgm:t>
        <a:bodyPr/>
        <a:lstStyle/>
        <a:p>
          <a:endParaRPr lang="ru-RU"/>
        </a:p>
      </dgm:t>
    </dgm:pt>
    <dgm:pt modelId="{D46027FB-758F-460D-B4C6-AA7D9DD468DF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Сборник кейс «Школьник – будущему профессионалу» </a:t>
          </a:r>
        </a:p>
      </dgm:t>
    </dgm:pt>
    <dgm:pt modelId="{209947D5-187D-40AB-A281-DCF50A3A2AB4}" type="parTrans" cxnId="{3CEF1258-39A7-49EF-8646-D0DC3143D519}">
      <dgm:prSet/>
      <dgm:spPr/>
      <dgm:t>
        <a:bodyPr/>
        <a:lstStyle/>
        <a:p>
          <a:endParaRPr lang="ru-RU"/>
        </a:p>
      </dgm:t>
    </dgm:pt>
    <dgm:pt modelId="{C47B80F2-6CE3-490F-8390-248B1CD66E61}" type="sibTrans" cxnId="{3CEF1258-39A7-49EF-8646-D0DC3143D519}">
      <dgm:prSet/>
      <dgm:spPr/>
      <dgm:t>
        <a:bodyPr/>
        <a:lstStyle/>
        <a:p>
          <a:endParaRPr lang="ru-RU"/>
        </a:p>
      </dgm:t>
    </dgm:pt>
    <dgm:pt modelId="{BCEA751D-4EF3-48FA-AC42-E7DA3EC0E246}" type="pres">
      <dgm:prSet presAssocID="{93279102-0D64-43E6-82EE-B1748088A42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FE5BA97-6229-4081-9C0A-DA2D34F8682D}" type="pres">
      <dgm:prSet presAssocID="{93279102-0D64-43E6-82EE-B1748088A420}" presName="Name1" presStyleCnt="0"/>
      <dgm:spPr/>
    </dgm:pt>
    <dgm:pt modelId="{B3D5775D-194F-4980-AFA0-14F19EF21C3D}" type="pres">
      <dgm:prSet presAssocID="{93279102-0D64-43E6-82EE-B1748088A420}" presName="cycle" presStyleCnt="0"/>
      <dgm:spPr/>
    </dgm:pt>
    <dgm:pt modelId="{6F0E9A5F-AC08-4DC7-86FF-1877C3CFA51A}" type="pres">
      <dgm:prSet presAssocID="{93279102-0D64-43E6-82EE-B1748088A420}" presName="srcNode" presStyleLbl="node1" presStyleIdx="0" presStyleCnt="4"/>
      <dgm:spPr/>
    </dgm:pt>
    <dgm:pt modelId="{ABD669D9-89E7-4233-B8CA-D4562490C744}" type="pres">
      <dgm:prSet presAssocID="{93279102-0D64-43E6-82EE-B1748088A420}" presName="conn" presStyleLbl="parChTrans1D2" presStyleIdx="0" presStyleCnt="1"/>
      <dgm:spPr/>
      <dgm:t>
        <a:bodyPr/>
        <a:lstStyle/>
        <a:p>
          <a:endParaRPr lang="ru-RU"/>
        </a:p>
      </dgm:t>
    </dgm:pt>
    <dgm:pt modelId="{18E330E7-58E4-4786-BAAC-EDDA0C713701}" type="pres">
      <dgm:prSet presAssocID="{93279102-0D64-43E6-82EE-B1748088A420}" presName="extraNode" presStyleLbl="node1" presStyleIdx="0" presStyleCnt="4"/>
      <dgm:spPr/>
    </dgm:pt>
    <dgm:pt modelId="{FE607A3D-C0B1-45E9-ACB2-DB4719A7B6AF}" type="pres">
      <dgm:prSet presAssocID="{93279102-0D64-43E6-82EE-B1748088A420}" presName="dstNode" presStyleLbl="node1" presStyleIdx="0" presStyleCnt="4"/>
      <dgm:spPr/>
    </dgm:pt>
    <dgm:pt modelId="{6C1BE5E2-D528-433F-BE95-E2A3EF0C93DE}" type="pres">
      <dgm:prSet presAssocID="{4DF655CF-184A-4AD4-8A40-55F01957785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1267E-ABA1-4013-BB43-BCFCBFB5134F}" type="pres">
      <dgm:prSet presAssocID="{4DF655CF-184A-4AD4-8A40-55F01957785D}" presName="accent_1" presStyleCnt="0"/>
      <dgm:spPr/>
    </dgm:pt>
    <dgm:pt modelId="{EEBBE5B1-9229-4E89-B0F5-147B01E76B2A}" type="pres">
      <dgm:prSet presAssocID="{4DF655CF-184A-4AD4-8A40-55F01957785D}" presName="accentRepeatNode" presStyleLbl="solidFgAcc1" presStyleIdx="0" presStyleCnt="4"/>
      <dgm:spPr/>
    </dgm:pt>
    <dgm:pt modelId="{8A694FF7-A4A9-4190-81F3-160E1DEC9570}" type="pres">
      <dgm:prSet presAssocID="{7BD2CA18-51F1-43F9-882D-A347017EC37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39FBA-4539-40F5-9E38-4903DF56F770}" type="pres">
      <dgm:prSet presAssocID="{7BD2CA18-51F1-43F9-882D-A347017EC37D}" presName="accent_2" presStyleCnt="0"/>
      <dgm:spPr/>
    </dgm:pt>
    <dgm:pt modelId="{9F2665F6-4CF7-4163-8E3D-B72E25B6A97D}" type="pres">
      <dgm:prSet presAssocID="{7BD2CA18-51F1-43F9-882D-A347017EC37D}" presName="accentRepeatNode" presStyleLbl="solidFgAcc1" presStyleIdx="1" presStyleCnt="4"/>
      <dgm:spPr/>
    </dgm:pt>
    <dgm:pt modelId="{C70643BB-C1E5-45E2-AD8A-AF5CA46288F0}" type="pres">
      <dgm:prSet presAssocID="{7D6B7D94-0EB3-4CFD-B463-26B0EDFD1B5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F8332A-9A63-4655-AEA3-319D12B8B2DF}" type="pres">
      <dgm:prSet presAssocID="{7D6B7D94-0EB3-4CFD-B463-26B0EDFD1B5E}" presName="accent_3" presStyleCnt="0"/>
      <dgm:spPr/>
    </dgm:pt>
    <dgm:pt modelId="{F0280192-DAE6-4D48-BEAD-E43C05F8133A}" type="pres">
      <dgm:prSet presAssocID="{7D6B7D94-0EB3-4CFD-B463-26B0EDFD1B5E}" presName="accentRepeatNode" presStyleLbl="solidFgAcc1" presStyleIdx="2" presStyleCnt="4"/>
      <dgm:spPr/>
    </dgm:pt>
    <dgm:pt modelId="{F1C2F4CA-129A-4C7C-B5C8-5C366333B034}" type="pres">
      <dgm:prSet presAssocID="{D46027FB-758F-460D-B4C6-AA7D9DD468D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C98E6-C4E3-4279-B9C7-E9B5D6406582}" type="pres">
      <dgm:prSet presAssocID="{D46027FB-758F-460D-B4C6-AA7D9DD468DF}" presName="accent_4" presStyleCnt="0"/>
      <dgm:spPr/>
    </dgm:pt>
    <dgm:pt modelId="{493F79CD-31AD-44DB-996A-8F56FC06273A}" type="pres">
      <dgm:prSet presAssocID="{D46027FB-758F-460D-B4C6-AA7D9DD468DF}" presName="accentRepeatNode" presStyleLbl="solidFgAcc1" presStyleIdx="3" presStyleCnt="4"/>
      <dgm:spPr/>
    </dgm:pt>
  </dgm:ptLst>
  <dgm:cxnLst>
    <dgm:cxn modelId="{353C8E86-A242-4D5E-92A6-5833978C6CF2}" type="presOf" srcId="{7D6B7D94-0EB3-4CFD-B463-26B0EDFD1B5E}" destId="{C70643BB-C1E5-45E2-AD8A-AF5CA46288F0}" srcOrd="0" destOrd="0" presId="urn:microsoft.com/office/officeart/2008/layout/VerticalCurvedList"/>
    <dgm:cxn modelId="{30F32130-031B-4EB5-86DF-673A28E5B51C}" type="presOf" srcId="{4DF655CF-184A-4AD4-8A40-55F01957785D}" destId="{6C1BE5E2-D528-433F-BE95-E2A3EF0C93DE}" srcOrd="0" destOrd="0" presId="urn:microsoft.com/office/officeart/2008/layout/VerticalCurvedList"/>
    <dgm:cxn modelId="{3CEF1258-39A7-49EF-8646-D0DC3143D519}" srcId="{93279102-0D64-43E6-82EE-B1748088A420}" destId="{D46027FB-758F-460D-B4C6-AA7D9DD468DF}" srcOrd="3" destOrd="0" parTransId="{209947D5-187D-40AB-A281-DCF50A3A2AB4}" sibTransId="{C47B80F2-6CE3-490F-8390-248B1CD66E61}"/>
    <dgm:cxn modelId="{9175EF43-8752-4281-94A1-D091C08A7ACE}" srcId="{93279102-0D64-43E6-82EE-B1748088A420}" destId="{7BD2CA18-51F1-43F9-882D-A347017EC37D}" srcOrd="1" destOrd="0" parTransId="{5D96E019-0D0C-4AC5-9567-F73D0E8673A7}" sibTransId="{59E50D34-DDC9-4930-9AA3-2072C38B7E59}"/>
    <dgm:cxn modelId="{1D110A9E-DDCF-4186-A52F-ACD421E5CA96}" srcId="{93279102-0D64-43E6-82EE-B1748088A420}" destId="{7D6B7D94-0EB3-4CFD-B463-26B0EDFD1B5E}" srcOrd="2" destOrd="0" parTransId="{E3AD7EC4-778E-4965-9999-E2D4F4845184}" sibTransId="{6BC077D5-E8D5-440F-9598-600887DA4316}"/>
    <dgm:cxn modelId="{149FDACE-5B6B-4D4B-A6C5-FC264F659C2E}" srcId="{93279102-0D64-43E6-82EE-B1748088A420}" destId="{4DF655CF-184A-4AD4-8A40-55F01957785D}" srcOrd="0" destOrd="0" parTransId="{2B90D6E5-E94D-4843-82D6-0D1A83135943}" sibTransId="{EA6F6BF8-05C2-4D7E-AD31-58C88CB3827B}"/>
    <dgm:cxn modelId="{25E1B0D2-AB05-4F00-95E2-D8B3F74E8A70}" type="presOf" srcId="{7BD2CA18-51F1-43F9-882D-A347017EC37D}" destId="{8A694FF7-A4A9-4190-81F3-160E1DEC9570}" srcOrd="0" destOrd="0" presId="urn:microsoft.com/office/officeart/2008/layout/VerticalCurvedList"/>
    <dgm:cxn modelId="{F3CAA01D-F826-42AD-A108-E5134D039848}" type="presOf" srcId="{93279102-0D64-43E6-82EE-B1748088A420}" destId="{BCEA751D-4EF3-48FA-AC42-E7DA3EC0E246}" srcOrd="0" destOrd="0" presId="urn:microsoft.com/office/officeart/2008/layout/VerticalCurvedList"/>
    <dgm:cxn modelId="{14A0C856-9E51-4168-B31E-66B3A0A4EB22}" type="presOf" srcId="{D46027FB-758F-460D-B4C6-AA7D9DD468DF}" destId="{F1C2F4CA-129A-4C7C-B5C8-5C366333B034}" srcOrd="0" destOrd="0" presId="urn:microsoft.com/office/officeart/2008/layout/VerticalCurvedList"/>
    <dgm:cxn modelId="{9A6074AF-5144-4B55-9A94-61158DFA8324}" type="presOf" srcId="{EA6F6BF8-05C2-4D7E-AD31-58C88CB3827B}" destId="{ABD669D9-89E7-4233-B8CA-D4562490C744}" srcOrd="0" destOrd="0" presId="urn:microsoft.com/office/officeart/2008/layout/VerticalCurvedList"/>
    <dgm:cxn modelId="{EE9F35EA-12BB-46FC-8D08-FC747D705E9C}" type="presParOf" srcId="{BCEA751D-4EF3-48FA-AC42-E7DA3EC0E246}" destId="{1FE5BA97-6229-4081-9C0A-DA2D34F8682D}" srcOrd="0" destOrd="0" presId="urn:microsoft.com/office/officeart/2008/layout/VerticalCurvedList"/>
    <dgm:cxn modelId="{2C65F001-C7C8-4109-AD9B-6C27F7DC7B0C}" type="presParOf" srcId="{1FE5BA97-6229-4081-9C0A-DA2D34F8682D}" destId="{B3D5775D-194F-4980-AFA0-14F19EF21C3D}" srcOrd="0" destOrd="0" presId="urn:microsoft.com/office/officeart/2008/layout/VerticalCurvedList"/>
    <dgm:cxn modelId="{2D9AE70D-3CBB-4FFC-9D5E-7D7AE40346DF}" type="presParOf" srcId="{B3D5775D-194F-4980-AFA0-14F19EF21C3D}" destId="{6F0E9A5F-AC08-4DC7-86FF-1877C3CFA51A}" srcOrd="0" destOrd="0" presId="urn:microsoft.com/office/officeart/2008/layout/VerticalCurvedList"/>
    <dgm:cxn modelId="{0A9262FA-0058-4FA5-8B60-E2B8E6A5104D}" type="presParOf" srcId="{B3D5775D-194F-4980-AFA0-14F19EF21C3D}" destId="{ABD669D9-89E7-4233-B8CA-D4562490C744}" srcOrd="1" destOrd="0" presId="urn:microsoft.com/office/officeart/2008/layout/VerticalCurvedList"/>
    <dgm:cxn modelId="{0D6C54A2-58B5-470F-AD73-AFD06C6DD9C9}" type="presParOf" srcId="{B3D5775D-194F-4980-AFA0-14F19EF21C3D}" destId="{18E330E7-58E4-4786-BAAC-EDDA0C713701}" srcOrd="2" destOrd="0" presId="urn:microsoft.com/office/officeart/2008/layout/VerticalCurvedList"/>
    <dgm:cxn modelId="{77951426-2ED1-4CAF-B69D-6BDB9CB5EB50}" type="presParOf" srcId="{B3D5775D-194F-4980-AFA0-14F19EF21C3D}" destId="{FE607A3D-C0B1-45E9-ACB2-DB4719A7B6AF}" srcOrd="3" destOrd="0" presId="urn:microsoft.com/office/officeart/2008/layout/VerticalCurvedList"/>
    <dgm:cxn modelId="{FFD61817-3CCE-4161-AE54-4DD1C0389EBF}" type="presParOf" srcId="{1FE5BA97-6229-4081-9C0A-DA2D34F8682D}" destId="{6C1BE5E2-D528-433F-BE95-E2A3EF0C93DE}" srcOrd="1" destOrd="0" presId="urn:microsoft.com/office/officeart/2008/layout/VerticalCurvedList"/>
    <dgm:cxn modelId="{D940FA64-CDB5-45D4-A839-16507AF6EECB}" type="presParOf" srcId="{1FE5BA97-6229-4081-9C0A-DA2D34F8682D}" destId="{0FF1267E-ABA1-4013-BB43-BCFCBFB5134F}" srcOrd="2" destOrd="0" presId="urn:microsoft.com/office/officeart/2008/layout/VerticalCurvedList"/>
    <dgm:cxn modelId="{15EC03BD-21F3-4458-8CC6-5994EE04319A}" type="presParOf" srcId="{0FF1267E-ABA1-4013-BB43-BCFCBFB5134F}" destId="{EEBBE5B1-9229-4E89-B0F5-147B01E76B2A}" srcOrd="0" destOrd="0" presId="urn:microsoft.com/office/officeart/2008/layout/VerticalCurvedList"/>
    <dgm:cxn modelId="{FD9353F7-CBCE-4D51-836E-3B6FB8D3B3C4}" type="presParOf" srcId="{1FE5BA97-6229-4081-9C0A-DA2D34F8682D}" destId="{8A694FF7-A4A9-4190-81F3-160E1DEC9570}" srcOrd="3" destOrd="0" presId="urn:microsoft.com/office/officeart/2008/layout/VerticalCurvedList"/>
    <dgm:cxn modelId="{567182BE-00A0-4675-9E5D-E6F25B0C645B}" type="presParOf" srcId="{1FE5BA97-6229-4081-9C0A-DA2D34F8682D}" destId="{41939FBA-4539-40F5-9E38-4903DF56F770}" srcOrd="4" destOrd="0" presId="urn:microsoft.com/office/officeart/2008/layout/VerticalCurvedList"/>
    <dgm:cxn modelId="{364201FF-3208-46B6-815C-33BCE8C83733}" type="presParOf" srcId="{41939FBA-4539-40F5-9E38-4903DF56F770}" destId="{9F2665F6-4CF7-4163-8E3D-B72E25B6A97D}" srcOrd="0" destOrd="0" presId="urn:microsoft.com/office/officeart/2008/layout/VerticalCurvedList"/>
    <dgm:cxn modelId="{1DB35537-BE6B-464F-8DC8-32C869209B3B}" type="presParOf" srcId="{1FE5BA97-6229-4081-9C0A-DA2D34F8682D}" destId="{C70643BB-C1E5-45E2-AD8A-AF5CA46288F0}" srcOrd="5" destOrd="0" presId="urn:microsoft.com/office/officeart/2008/layout/VerticalCurvedList"/>
    <dgm:cxn modelId="{772F876B-23DC-4037-A985-136D72929E7B}" type="presParOf" srcId="{1FE5BA97-6229-4081-9C0A-DA2D34F8682D}" destId="{DBF8332A-9A63-4655-AEA3-319D12B8B2DF}" srcOrd="6" destOrd="0" presId="urn:microsoft.com/office/officeart/2008/layout/VerticalCurvedList"/>
    <dgm:cxn modelId="{852138A5-4F0E-49C7-A7E8-E81D510675A3}" type="presParOf" srcId="{DBF8332A-9A63-4655-AEA3-319D12B8B2DF}" destId="{F0280192-DAE6-4D48-BEAD-E43C05F8133A}" srcOrd="0" destOrd="0" presId="urn:microsoft.com/office/officeart/2008/layout/VerticalCurvedList"/>
    <dgm:cxn modelId="{02B38E0F-FA3A-47D4-B998-375869E1EEEC}" type="presParOf" srcId="{1FE5BA97-6229-4081-9C0A-DA2D34F8682D}" destId="{F1C2F4CA-129A-4C7C-B5C8-5C366333B034}" srcOrd="7" destOrd="0" presId="urn:microsoft.com/office/officeart/2008/layout/VerticalCurvedList"/>
    <dgm:cxn modelId="{F54F8AE9-3833-41E7-8398-26A72BD2FBCE}" type="presParOf" srcId="{1FE5BA97-6229-4081-9C0A-DA2D34F8682D}" destId="{03BC98E6-C4E3-4279-B9C7-E9B5D6406582}" srcOrd="8" destOrd="0" presId="urn:microsoft.com/office/officeart/2008/layout/VerticalCurvedList"/>
    <dgm:cxn modelId="{2A2E4B4A-C77C-4260-9985-3728D27E6585}" type="presParOf" srcId="{03BC98E6-C4E3-4279-B9C7-E9B5D6406582}" destId="{493F79CD-31AD-44DB-996A-8F56FC06273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5080BA-021A-40B4-AFCB-558D9B1883F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42D23B-5FDD-47F2-A6C2-727D35E7DC69}">
      <dgm:prSet/>
      <dgm:spPr/>
      <dgm:t>
        <a:bodyPr/>
        <a:lstStyle/>
        <a:p>
          <a:r>
            <a:rPr lang="ru-RU" dirty="0"/>
            <a:t>создание позитивной мотивации обучающихся к осознанному выбору практического модуля в рамках учебного предмета «Технология»</a:t>
          </a:r>
        </a:p>
      </dgm:t>
    </dgm:pt>
    <dgm:pt modelId="{F07B69C0-BCA9-407E-B056-E3D2B4CDD570}" type="parTrans" cxnId="{86E85330-B090-4EE5-A4A6-CA212013B635}">
      <dgm:prSet/>
      <dgm:spPr/>
      <dgm:t>
        <a:bodyPr/>
        <a:lstStyle/>
        <a:p>
          <a:endParaRPr lang="ru-RU"/>
        </a:p>
      </dgm:t>
    </dgm:pt>
    <dgm:pt modelId="{34E9B6C8-A5AD-47AB-AAE0-3821AF86F6AF}" type="sibTrans" cxnId="{86E85330-B090-4EE5-A4A6-CA212013B635}">
      <dgm:prSet/>
      <dgm:spPr/>
      <dgm:t>
        <a:bodyPr/>
        <a:lstStyle/>
        <a:p>
          <a:endParaRPr lang="ru-RU"/>
        </a:p>
      </dgm:t>
    </dgm:pt>
    <dgm:pt modelId="{ECA07723-1567-4BA8-B968-AB74B5368B1E}">
      <dgm:prSet/>
      <dgm:spPr/>
      <dgm:t>
        <a:bodyPr/>
        <a:lstStyle/>
        <a:p>
          <a:r>
            <a:rPr lang="ru-RU"/>
            <a:t>формирование представления о мире профессий, профессиональном самоопределении, знакомство обучающихся с принципом обоснованного выбора профессии с учетом интересов, способностей, результатов профессиональных «проб», образовательных возможностей города и особенностей современного рынка труда</a:t>
          </a:r>
        </a:p>
      </dgm:t>
    </dgm:pt>
    <dgm:pt modelId="{CD34E5C1-C02F-40E9-AD69-F40FC58486FB}" type="sibTrans" cxnId="{D3AF2BE0-0B4C-4F28-BFAB-F4EDE89A4723}">
      <dgm:prSet/>
      <dgm:spPr/>
      <dgm:t>
        <a:bodyPr/>
        <a:lstStyle/>
        <a:p>
          <a:endParaRPr lang="ru-RU"/>
        </a:p>
      </dgm:t>
    </dgm:pt>
    <dgm:pt modelId="{613726DD-9E6A-474B-AF8A-3FBA090FDFBB}" type="parTrans" cxnId="{D3AF2BE0-0B4C-4F28-BFAB-F4EDE89A4723}">
      <dgm:prSet/>
      <dgm:spPr/>
      <dgm:t>
        <a:bodyPr/>
        <a:lstStyle/>
        <a:p>
          <a:endParaRPr lang="ru-RU"/>
        </a:p>
      </dgm:t>
    </dgm:pt>
    <dgm:pt modelId="{EC49BDFC-6F06-4835-9A23-C3400DEF8405}" type="pres">
      <dgm:prSet presAssocID="{4C5080BA-021A-40B4-AFCB-558D9B1883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31ABD-411C-4EF8-B094-8ACBC1FAF63D}" type="pres">
      <dgm:prSet presAssocID="{0742D23B-5FDD-47F2-A6C2-727D35E7DC69}" presName="parentText" presStyleLbl="node1" presStyleIdx="0" presStyleCnt="2" custLinFactY="-127" custLinFactNeighborX="-1769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CE3FA-46BD-4116-948C-EED45481F7AF}" type="pres">
      <dgm:prSet presAssocID="{34E9B6C8-A5AD-47AB-AAE0-3821AF86F6AF}" presName="spacer" presStyleCnt="0"/>
      <dgm:spPr/>
    </dgm:pt>
    <dgm:pt modelId="{28CFAEB4-8E46-4AA0-9E5D-4F749F598C8B}" type="pres">
      <dgm:prSet presAssocID="{ECA07723-1567-4BA8-B968-AB74B5368B1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D5A962-103F-43A6-B1A3-BD509F718C0C}" type="presOf" srcId="{ECA07723-1567-4BA8-B968-AB74B5368B1E}" destId="{28CFAEB4-8E46-4AA0-9E5D-4F749F598C8B}" srcOrd="0" destOrd="0" presId="urn:microsoft.com/office/officeart/2005/8/layout/vList2"/>
    <dgm:cxn modelId="{FEC70DD2-FB89-4D6C-98A5-0AC15A12A5C8}" type="presOf" srcId="{0742D23B-5FDD-47F2-A6C2-727D35E7DC69}" destId="{18E31ABD-411C-4EF8-B094-8ACBC1FAF63D}" srcOrd="0" destOrd="0" presId="urn:microsoft.com/office/officeart/2005/8/layout/vList2"/>
    <dgm:cxn modelId="{86E85330-B090-4EE5-A4A6-CA212013B635}" srcId="{4C5080BA-021A-40B4-AFCB-558D9B1883F5}" destId="{0742D23B-5FDD-47F2-A6C2-727D35E7DC69}" srcOrd="0" destOrd="0" parTransId="{F07B69C0-BCA9-407E-B056-E3D2B4CDD570}" sibTransId="{34E9B6C8-A5AD-47AB-AAE0-3821AF86F6AF}"/>
    <dgm:cxn modelId="{D3AF2BE0-0B4C-4F28-BFAB-F4EDE89A4723}" srcId="{4C5080BA-021A-40B4-AFCB-558D9B1883F5}" destId="{ECA07723-1567-4BA8-B968-AB74B5368B1E}" srcOrd="1" destOrd="0" parTransId="{613726DD-9E6A-474B-AF8A-3FBA090FDFBB}" sibTransId="{CD34E5C1-C02F-40E9-AD69-F40FC58486FB}"/>
    <dgm:cxn modelId="{5FD0EF33-0213-49BF-B12E-7044173CE529}" type="presOf" srcId="{4C5080BA-021A-40B4-AFCB-558D9B1883F5}" destId="{EC49BDFC-6F06-4835-9A23-C3400DEF8405}" srcOrd="0" destOrd="0" presId="urn:microsoft.com/office/officeart/2005/8/layout/vList2"/>
    <dgm:cxn modelId="{E55FFE1E-25CD-4465-AB58-0F91700A267C}" type="presParOf" srcId="{EC49BDFC-6F06-4835-9A23-C3400DEF8405}" destId="{18E31ABD-411C-4EF8-B094-8ACBC1FAF63D}" srcOrd="0" destOrd="0" presId="urn:microsoft.com/office/officeart/2005/8/layout/vList2"/>
    <dgm:cxn modelId="{5E079285-B7EA-4725-A226-CA7D060017E8}" type="presParOf" srcId="{EC49BDFC-6F06-4835-9A23-C3400DEF8405}" destId="{F96CE3FA-46BD-4116-948C-EED45481F7AF}" srcOrd="1" destOrd="0" presId="urn:microsoft.com/office/officeart/2005/8/layout/vList2"/>
    <dgm:cxn modelId="{86C45833-D442-4920-BE2C-8A26774673DF}" type="presParOf" srcId="{EC49BDFC-6F06-4835-9A23-C3400DEF8405}" destId="{28CFAEB4-8E46-4AA0-9E5D-4F749F598C8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E00EE0-3C77-4AF9-8E7B-6D8A6DD0289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ACF94F-0150-474B-BECB-2FABFC3A54AD}">
      <dgm:prSet/>
      <dgm:spPr/>
      <dgm:t>
        <a:bodyPr/>
        <a:lstStyle/>
        <a:p>
          <a:r>
            <a:rPr lang="ru-RU" dirty="0"/>
            <a:t>Деловая игра «Город Ч»</a:t>
          </a:r>
        </a:p>
      </dgm:t>
    </dgm:pt>
    <dgm:pt modelId="{D11884C7-A8DB-41E7-A848-343F5CA3CFB2}" type="parTrans" cxnId="{2467D88E-AD28-4911-AD77-907627F9EDCE}">
      <dgm:prSet/>
      <dgm:spPr/>
      <dgm:t>
        <a:bodyPr/>
        <a:lstStyle/>
        <a:p>
          <a:endParaRPr lang="ru-RU"/>
        </a:p>
      </dgm:t>
    </dgm:pt>
    <dgm:pt modelId="{CDB7A3E0-0A64-4C6F-913C-D32CBCCDCEAA}" type="sibTrans" cxnId="{2467D88E-AD28-4911-AD77-907627F9EDCE}">
      <dgm:prSet/>
      <dgm:spPr/>
      <dgm:t>
        <a:bodyPr/>
        <a:lstStyle/>
        <a:p>
          <a:endParaRPr lang="ru-RU"/>
        </a:p>
      </dgm:t>
    </dgm:pt>
    <dgm:pt modelId="{D112639D-69A3-4382-8CD0-A194B221C786}">
      <dgm:prSet/>
      <dgm:spPr/>
      <dgm:t>
        <a:bodyPr/>
        <a:lstStyle/>
        <a:p>
          <a:r>
            <a:rPr lang="ru-RU" dirty="0"/>
            <a:t>Деловая игра «Образовательная картография города Ч.» </a:t>
          </a:r>
        </a:p>
      </dgm:t>
    </dgm:pt>
    <dgm:pt modelId="{AF1FD2F6-8633-4C11-B096-7ED8918B5481}" type="parTrans" cxnId="{E6A1A0D1-40E7-4C9F-A3CB-21D3985A9E3A}">
      <dgm:prSet/>
      <dgm:spPr/>
      <dgm:t>
        <a:bodyPr/>
        <a:lstStyle/>
        <a:p>
          <a:endParaRPr lang="ru-RU"/>
        </a:p>
      </dgm:t>
    </dgm:pt>
    <dgm:pt modelId="{5754D689-3273-40DF-B28E-9A6446633E83}" type="sibTrans" cxnId="{E6A1A0D1-40E7-4C9F-A3CB-21D3985A9E3A}">
      <dgm:prSet/>
      <dgm:spPr/>
      <dgm:t>
        <a:bodyPr/>
        <a:lstStyle/>
        <a:p>
          <a:endParaRPr lang="ru-RU"/>
        </a:p>
      </dgm:t>
    </dgm:pt>
    <dgm:pt modelId="{D03CBA38-9E4C-43DE-A240-A68B145BA22C}">
      <dgm:prSet/>
      <dgm:spPr/>
      <dgm:t>
        <a:bodyPr/>
        <a:lstStyle/>
        <a:p>
          <a:r>
            <a:rPr lang="ru-RU" dirty="0"/>
            <a:t>Деловая игра «Я выбираю …» </a:t>
          </a:r>
        </a:p>
      </dgm:t>
    </dgm:pt>
    <dgm:pt modelId="{C9E850BB-0838-4546-B9FA-83F55072035C}" type="parTrans" cxnId="{B372445C-20C8-4999-83FB-F26C1CAAC31D}">
      <dgm:prSet/>
      <dgm:spPr/>
      <dgm:t>
        <a:bodyPr/>
        <a:lstStyle/>
        <a:p>
          <a:endParaRPr lang="ru-RU"/>
        </a:p>
      </dgm:t>
    </dgm:pt>
    <dgm:pt modelId="{A68D4534-7937-4F77-BD6C-66825B8D942E}" type="sibTrans" cxnId="{B372445C-20C8-4999-83FB-F26C1CAAC31D}">
      <dgm:prSet/>
      <dgm:spPr/>
      <dgm:t>
        <a:bodyPr/>
        <a:lstStyle/>
        <a:p>
          <a:endParaRPr lang="ru-RU"/>
        </a:p>
      </dgm:t>
    </dgm:pt>
    <dgm:pt modelId="{52B1DA12-3AA1-4942-9104-5A36B93C34DD}">
      <dgm:prSet/>
      <dgm:spPr/>
      <dgm:t>
        <a:bodyPr/>
        <a:lstStyle/>
        <a:p>
          <a:r>
            <a:rPr lang="ru-RU" dirty="0"/>
            <a:t>Профессиональные «пробы» </a:t>
          </a:r>
        </a:p>
      </dgm:t>
    </dgm:pt>
    <dgm:pt modelId="{4E33FF22-AD31-42EE-B607-241A1C56D719}" type="parTrans" cxnId="{66CD4F57-378A-454A-A08B-F8DEC86DB728}">
      <dgm:prSet/>
      <dgm:spPr/>
      <dgm:t>
        <a:bodyPr/>
        <a:lstStyle/>
        <a:p>
          <a:endParaRPr lang="ru-RU"/>
        </a:p>
      </dgm:t>
    </dgm:pt>
    <dgm:pt modelId="{767E63AC-7D7A-45B7-B5C6-BD64287F3E53}" type="sibTrans" cxnId="{66CD4F57-378A-454A-A08B-F8DEC86DB728}">
      <dgm:prSet/>
      <dgm:spPr/>
      <dgm:t>
        <a:bodyPr/>
        <a:lstStyle/>
        <a:p>
          <a:endParaRPr lang="ru-RU"/>
        </a:p>
      </dgm:t>
    </dgm:pt>
    <dgm:pt modelId="{BE8DB487-3F7D-4D02-9EE2-441F5ED2AE61}" type="pres">
      <dgm:prSet presAssocID="{21E00EE0-3C77-4AF9-8E7B-6D8A6DD028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A33A9-13DA-4BA4-9639-BA16908041B9}" type="pres">
      <dgm:prSet presAssocID="{B8ACF94F-0150-474B-BECB-2FABFC3A54AD}" presName="parentLin" presStyleCnt="0"/>
      <dgm:spPr/>
    </dgm:pt>
    <dgm:pt modelId="{E4748392-D593-46A7-9CB9-8084DFAF5D02}" type="pres">
      <dgm:prSet presAssocID="{B8ACF94F-0150-474B-BECB-2FABFC3A54A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8A0C58F-5CB8-49ED-B9E2-342DF8846C59}" type="pres">
      <dgm:prSet presAssocID="{B8ACF94F-0150-474B-BECB-2FABFC3A54AD}" presName="parentText" presStyleLbl="node1" presStyleIdx="0" presStyleCnt="4" custLinFactNeighborX="512" custLinFactNeighborY="-32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ADED2-04E0-46D9-80D5-7EF784E87D62}" type="pres">
      <dgm:prSet presAssocID="{B8ACF94F-0150-474B-BECB-2FABFC3A54AD}" presName="negativeSpace" presStyleCnt="0"/>
      <dgm:spPr/>
    </dgm:pt>
    <dgm:pt modelId="{95705564-A4CC-46CA-93AB-8B96E949E337}" type="pres">
      <dgm:prSet presAssocID="{B8ACF94F-0150-474B-BECB-2FABFC3A54AD}" presName="childText" presStyleLbl="conFgAcc1" presStyleIdx="0" presStyleCnt="4" custLinFactNeighborY="-58186">
        <dgm:presLayoutVars>
          <dgm:bulletEnabled val="1"/>
        </dgm:presLayoutVars>
      </dgm:prSet>
      <dgm:spPr/>
    </dgm:pt>
    <dgm:pt modelId="{91528C7E-F498-48D6-8B03-DED4B0675D4A}" type="pres">
      <dgm:prSet presAssocID="{CDB7A3E0-0A64-4C6F-913C-D32CBCCDCEAA}" presName="spaceBetweenRectangles" presStyleCnt="0"/>
      <dgm:spPr/>
    </dgm:pt>
    <dgm:pt modelId="{C8743AF9-4B04-423B-83EE-32DA3A360694}" type="pres">
      <dgm:prSet presAssocID="{D112639D-69A3-4382-8CD0-A194B221C786}" presName="parentLin" presStyleCnt="0"/>
      <dgm:spPr/>
    </dgm:pt>
    <dgm:pt modelId="{4BF48761-787B-4B04-BAB0-37D75D9434E7}" type="pres">
      <dgm:prSet presAssocID="{D112639D-69A3-4382-8CD0-A194B221C78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07F36C4-5182-467F-8210-50C884A3EA29}" type="pres">
      <dgm:prSet presAssocID="{D112639D-69A3-4382-8CD0-A194B221C786}" presName="parentText" presStyleLbl="node1" presStyleIdx="1" presStyleCnt="4" custLinFactNeighborX="2185" custLinFactNeighborY="-56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3CFA7-EDF0-4726-A25B-8DE4A6DC6F4D}" type="pres">
      <dgm:prSet presAssocID="{D112639D-69A3-4382-8CD0-A194B221C786}" presName="negativeSpace" presStyleCnt="0"/>
      <dgm:spPr/>
    </dgm:pt>
    <dgm:pt modelId="{78324C17-A9B2-4992-A1CD-335D3EE9D668}" type="pres">
      <dgm:prSet presAssocID="{D112639D-69A3-4382-8CD0-A194B221C786}" presName="childText" presStyleLbl="conFgAcc1" presStyleIdx="1" presStyleCnt="4" custLinFactY="10967" custLinFactNeighborX="230" custLinFactNeighborY="100000">
        <dgm:presLayoutVars>
          <dgm:bulletEnabled val="1"/>
        </dgm:presLayoutVars>
      </dgm:prSet>
      <dgm:spPr/>
    </dgm:pt>
    <dgm:pt modelId="{9112704D-3EC1-40A2-88B7-D0E0E0D70136}" type="pres">
      <dgm:prSet presAssocID="{5754D689-3273-40DF-B28E-9A6446633E83}" presName="spaceBetweenRectangles" presStyleCnt="0"/>
      <dgm:spPr/>
    </dgm:pt>
    <dgm:pt modelId="{3685C096-4940-468E-BD01-4A081678F10B}" type="pres">
      <dgm:prSet presAssocID="{52B1DA12-3AA1-4942-9104-5A36B93C34DD}" presName="parentLin" presStyleCnt="0"/>
      <dgm:spPr/>
    </dgm:pt>
    <dgm:pt modelId="{E1AE1B37-FE33-454D-A197-019096908106}" type="pres">
      <dgm:prSet presAssocID="{52B1DA12-3AA1-4942-9104-5A36B93C34D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40E68E0-8DD4-4683-9E04-943B8E2BC5C9}" type="pres">
      <dgm:prSet presAssocID="{52B1DA12-3AA1-4942-9104-5A36B93C34D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4FC7D-EE4B-4AF8-9C18-A5374F43F884}" type="pres">
      <dgm:prSet presAssocID="{52B1DA12-3AA1-4942-9104-5A36B93C34DD}" presName="negativeSpace" presStyleCnt="0"/>
      <dgm:spPr/>
    </dgm:pt>
    <dgm:pt modelId="{5D2B2E5B-6EB4-410E-B64B-1FC489210472}" type="pres">
      <dgm:prSet presAssocID="{52B1DA12-3AA1-4942-9104-5A36B93C34DD}" presName="childText" presStyleLbl="conFgAcc1" presStyleIdx="2" presStyleCnt="4" custLinFactY="-3098" custLinFactNeighborX="-2883" custLinFactNeighborY="-100000">
        <dgm:presLayoutVars>
          <dgm:bulletEnabled val="1"/>
        </dgm:presLayoutVars>
      </dgm:prSet>
      <dgm:spPr/>
    </dgm:pt>
    <dgm:pt modelId="{7A798424-3622-42A2-9F4E-B0EC04DCCFD8}" type="pres">
      <dgm:prSet presAssocID="{767E63AC-7D7A-45B7-B5C6-BD64287F3E53}" presName="spaceBetweenRectangles" presStyleCnt="0"/>
      <dgm:spPr/>
    </dgm:pt>
    <dgm:pt modelId="{2739D9E7-1BF9-439F-8F30-FC30AB296E49}" type="pres">
      <dgm:prSet presAssocID="{D03CBA38-9E4C-43DE-A240-A68B145BA22C}" presName="parentLin" presStyleCnt="0"/>
      <dgm:spPr/>
    </dgm:pt>
    <dgm:pt modelId="{16012F59-E77F-42D5-B7B8-6E1F67DA1C5C}" type="pres">
      <dgm:prSet presAssocID="{D03CBA38-9E4C-43DE-A240-A68B145BA22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AA231EE-D5DC-40E9-993F-4A200A8D04F6}" type="pres">
      <dgm:prSet presAssocID="{D03CBA38-9E4C-43DE-A240-A68B145BA22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80DB5-18E1-4447-9E2E-9800F66D2891}" type="pres">
      <dgm:prSet presAssocID="{D03CBA38-9E4C-43DE-A240-A68B145BA22C}" presName="negativeSpace" presStyleCnt="0"/>
      <dgm:spPr/>
    </dgm:pt>
    <dgm:pt modelId="{138F3A78-02C0-4934-8982-778C443FE301}" type="pres">
      <dgm:prSet presAssocID="{D03CBA38-9E4C-43DE-A240-A68B145BA22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C350437-F545-4C54-BA18-C060148C25C0}" type="presOf" srcId="{D112639D-69A3-4382-8CD0-A194B221C786}" destId="{107F36C4-5182-467F-8210-50C884A3EA29}" srcOrd="1" destOrd="0" presId="urn:microsoft.com/office/officeart/2005/8/layout/list1"/>
    <dgm:cxn modelId="{2467D88E-AD28-4911-AD77-907627F9EDCE}" srcId="{21E00EE0-3C77-4AF9-8E7B-6D8A6DD0289E}" destId="{B8ACF94F-0150-474B-BECB-2FABFC3A54AD}" srcOrd="0" destOrd="0" parTransId="{D11884C7-A8DB-41E7-A848-343F5CA3CFB2}" sibTransId="{CDB7A3E0-0A64-4C6F-913C-D32CBCCDCEAA}"/>
    <dgm:cxn modelId="{B372445C-20C8-4999-83FB-F26C1CAAC31D}" srcId="{21E00EE0-3C77-4AF9-8E7B-6D8A6DD0289E}" destId="{D03CBA38-9E4C-43DE-A240-A68B145BA22C}" srcOrd="3" destOrd="0" parTransId="{C9E850BB-0838-4546-B9FA-83F55072035C}" sibTransId="{A68D4534-7937-4F77-BD6C-66825B8D942E}"/>
    <dgm:cxn modelId="{2B5A5324-3912-469A-BED7-1AA07B122A4F}" type="presOf" srcId="{21E00EE0-3C77-4AF9-8E7B-6D8A6DD0289E}" destId="{BE8DB487-3F7D-4D02-9EE2-441F5ED2AE61}" srcOrd="0" destOrd="0" presId="urn:microsoft.com/office/officeart/2005/8/layout/list1"/>
    <dgm:cxn modelId="{66CD4F57-378A-454A-A08B-F8DEC86DB728}" srcId="{21E00EE0-3C77-4AF9-8E7B-6D8A6DD0289E}" destId="{52B1DA12-3AA1-4942-9104-5A36B93C34DD}" srcOrd="2" destOrd="0" parTransId="{4E33FF22-AD31-42EE-B607-241A1C56D719}" sibTransId="{767E63AC-7D7A-45B7-B5C6-BD64287F3E53}"/>
    <dgm:cxn modelId="{72FA13E3-856A-4AE9-9880-3E277B3B8C9D}" type="presOf" srcId="{52B1DA12-3AA1-4942-9104-5A36B93C34DD}" destId="{E1AE1B37-FE33-454D-A197-019096908106}" srcOrd="0" destOrd="0" presId="urn:microsoft.com/office/officeart/2005/8/layout/list1"/>
    <dgm:cxn modelId="{523C41E0-0466-4A57-BF0B-AD64090462E1}" type="presOf" srcId="{B8ACF94F-0150-474B-BECB-2FABFC3A54AD}" destId="{E4748392-D593-46A7-9CB9-8084DFAF5D02}" srcOrd="0" destOrd="0" presId="urn:microsoft.com/office/officeart/2005/8/layout/list1"/>
    <dgm:cxn modelId="{E6A1A0D1-40E7-4C9F-A3CB-21D3985A9E3A}" srcId="{21E00EE0-3C77-4AF9-8E7B-6D8A6DD0289E}" destId="{D112639D-69A3-4382-8CD0-A194B221C786}" srcOrd="1" destOrd="0" parTransId="{AF1FD2F6-8633-4C11-B096-7ED8918B5481}" sibTransId="{5754D689-3273-40DF-B28E-9A6446633E83}"/>
    <dgm:cxn modelId="{C440BAA2-E8A2-4909-8D60-317C238F0EC8}" type="presOf" srcId="{B8ACF94F-0150-474B-BECB-2FABFC3A54AD}" destId="{C8A0C58F-5CB8-49ED-B9E2-342DF8846C59}" srcOrd="1" destOrd="0" presId="urn:microsoft.com/office/officeart/2005/8/layout/list1"/>
    <dgm:cxn modelId="{8EEE4632-FF17-46A4-96BC-B675AD7EB0FA}" type="presOf" srcId="{D03CBA38-9E4C-43DE-A240-A68B145BA22C}" destId="{3AA231EE-D5DC-40E9-993F-4A200A8D04F6}" srcOrd="1" destOrd="0" presId="urn:microsoft.com/office/officeart/2005/8/layout/list1"/>
    <dgm:cxn modelId="{960DD769-B9A7-4BA1-A551-BB3E7DB563CB}" type="presOf" srcId="{D03CBA38-9E4C-43DE-A240-A68B145BA22C}" destId="{16012F59-E77F-42D5-B7B8-6E1F67DA1C5C}" srcOrd="0" destOrd="0" presId="urn:microsoft.com/office/officeart/2005/8/layout/list1"/>
    <dgm:cxn modelId="{4CB8BD9E-7DC8-4FBB-93D7-1F491B0C7715}" type="presOf" srcId="{52B1DA12-3AA1-4942-9104-5A36B93C34DD}" destId="{A40E68E0-8DD4-4683-9E04-943B8E2BC5C9}" srcOrd="1" destOrd="0" presId="urn:microsoft.com/office/officeart/2005/8/layout/list1"/>
    <dgm:cxn modelId="{87494C22-4830-48AC-BCAB-280299DA2652}" type="presOf" srcId="{D112639D-69A3-4382-8CD0-A194B221C786}" destId="{4BF48761-787B-4B04-BAB0-37D75D9434E7}" srcOrd="0" destOrd="0" presId="urn:microsoft.com/office/officeart/2005/8/layout/list1"/>
    <dgm:cxn modelId="{E1504571-2171-4EA0-9826-4F492E61FA6E}" type="presParOf" srcId="{BE8DB487-3F7D-4D02-9EE2-441F5ED2AE61}" destId="{ECCA33A9-13DA-4BA4-9639-BA16908041B9}" srcOrd="0" destOrd="0" presId="urn:microsoft.com/office/officeart/2005/8/layout/list1"/>
    <dgm:cxn modelId="{D83B2D14-3496-4895-914E-73821F01B57B}" type="presParOf" srcId="{ECCA33A9-13DA-4BA4-9639-BA16908041B9}" destId="{E4748392-D593-46A7-9CB9-8084DFAF5D02}" srcOrd="0" destOrd="0" presId="urn:microsoft.com/office/officeart/2005/8/layout/list1"/>
    <dgm:cxn modelId="{E24903B1-C18C-481A-A716-1ACA8499DDA5}" type="presParOf" srcId="{ECCA33A9-13DA-4BA4-9639-BA16908041B9}" destId="{C8A0C58F-5CB8-49ED-B9E2-342DF8846C59}" srcOrd="1" destOrd="0" presId="urn:microsoft.com/office/officeart/2005/8/layout/list1"/>
    <dgm:cxn modelId="{CDD8C56C-6EFA-47C6-9C74-33A9963CAC84}" type="presParOf" srcId="{BE8DB487-3F7D-4D02-9EE2-441F5ED2AE61}" destId="{495ADED2-04E0-46D9-80D5-7EF784E87D62}" srcOrd="1" destOrd="0" presId="urn:microsoft.com/office/officeart/2005/8/layout/list1"/>
    <dgm:cxn modelId="{8D60D6EC-CA3B-4153-8D3F-C095068B9CDE}" type="presParOf" srcId="{BE8DB487-3F7D-4D02-9EE2-441F5ED2AE61}" destId="{95705564-A4CC-46CA-93AB-8B96E949E337}" srcOrd="2" destOrd="0" presId="urn:microsoft.com/office/officeart/2005/8/layout/list1"/>
    <dgm:cxn modelId="{90FE02CB-8B80-48E3-A9ED-77AB97F0291D}" type="presParOf" srcId="{BE8DB487-3F7D-4D02-9EE2-441F5ED2AE61}" destId="{91528C7E-F498-48D6-8B03-DED4B0675D4A}" srcOrd="3" destOrd="0" presId="urn:microsoft.com/office/officeart/2005/8/layout/list1"/>
    <dgm:cxn modelId="{E321C7C0-D1DC-48DB-B1BC-1E666A4C43C9}" type="presParOf" srcId="{BE8DB487-3F7D-4D02-9EE2-441F5ED2AE61}" destId="{C8743AF9-4B04-423B-83EE-32DA3A360694}" srcOrd="4" destOrd="0" presId="urn:microsoft.com/office/officeart/2005/8/layout/list1"/>
    <dgm:cxn modelId="{C11863EA-8744-4799-9A5A-664ADC9093CD}" type="presParOf" srcId="{C8743AF9-4B04-423B-83EE-32DA3A360694}" destId="{4BF48761-787B-4B04-BAB0-37D75D9434E7}" srcOrd="0" destOrd="0" presId="urn:microsoft.com/office/officeart/2005/8/layout/list1"/>
    <dgm:cxn modelId="{EC22F3B6-886A-42C4-8732-60300379D387}" type="presParOf" srcId="{C8743AF9-4B04-423B-83EE-32DA3A360694}" destId="{107F36C4-5182-467F-8210-50C884A3EA29}" srcOrd="1" destOrd="0" presId="urn:microsoft.com/office/officeart/2005/8/layout/list1"/>
    <dgm:cxn modelId="{D57EB23A-AD9C-4E24-A1CD-DF30C3C28D1F}" type="presParOf" srcId="{BE8DB487-3F7D-4D02-9EE2-441F5ED2AE61}" destId="{1263CFA7-EDF0-4726-A25B-8DE4A6DC6F4D}" srcOrd="5" destOrd="0" presId="urn:microsoft.com/office/officeart/2005/8/layout/list1"/>
    <dgm:cxn modelId="{3B8B3FF0-48A7-48AB-A75C-43E7306FE1F2}" type="presParOf" srcId="{BE8DB487-3F7D-4D02-9EE2-441F5ED2AE61}" destId="{78324C17-A9B2-4992-A1CD-335D3EE9D668}" srcOrd="6" destOrd="0" presId="urn:microsoft.com/office/officeart/2005/8/layout/list1"/>
    <dgm:cxn modelId="{73FF6CB4-1945-45E2-9A9F-16BDD000B298}" type="presParOf" srcId="{BE8DB487-3F7D-4D02-9EE2-441F5ED2AE61}" destId="{9112704D-3EC1-40A2-88B7-D0E0E0D70136}" srcOrd="7" destOrd="0" presId="urn:microsoft.com/office/officeart/2005/8/layout/list1"/>
    <dgm:cxn modelId="{7ADEEAFA-B626-4FC9-BCCE-D19DB84D6B79}" type="presParOf" srcId="{BE8DB487-3F7D-4D02-9EE2-441F5ED2AE61}" destId="{3685C096-4940-468E-BD01-4A081678F10B}" srcOrd="8" destOrd="0" presId="urn:microsoft.com/office/officeart/2005/8/layout/list1"/>
    <dgm:cxn modelId="{B51587FD-93CC-4EE3-B1F8-B3A335732E3C}" type="presParOf" srcId="{3685C096-4940-468E-BD01-4A081678F10B}" destId="{E1AE1B37-FE33-454D-A197-019096908106}" srcOrd="0" destOrd="0" presId="urn:microsoft.com/office/officeart/2005/8/layout/list1"/>
    <dgm:cxn modelId="{6275BC13-117F-4613-90D2-9AC4FB4226EF}" type="presParOf" srcId="{3685C096-4940-468E-BD01-4A081678F10B}" destId="{A40E68E0-8DD4-4683-9E04-943B8E2BC5C9}" srcOrd="1" destOrd="0" presId="urn:microsoft.com/office/officeart/2005/8/layout/list1"/>
    <dgm:cxn modelId="{3942053A-3D30-4B98-8F6E-04593B3590C1}" type="presParOf" srcId="{BE8DB487-3F7D-4D02-9EE2-441F5ED2AE61}" destId="{BF74FC7D-EE4B-4AF8-9C18-A5374F43F884}" srcOrd="9" destOrd="0" presId="urn:microsoft.com/office/officeart/2005/8/layout/list1"/>
    <dgm:cxn modelId="{CA2EFB77-4B88-4CB8-9D65-704F356652A7}" type="presParOf" srcId="{BE8DB487-3F7D-4D02-9EE2-441F5ED2AE61}" destId="{5D2B2E5B-6EB4-410E-B64B-1FC489210472}" srcOrd="10" destOrd="0" presId="urn:microsoft.com/office/officeart/2005/8/layout/list1"/>
    <dgm:cxn modelId="{4F2504D8-42E0-4AA8-A8B4-1AA2477EFEE1}" type="presParOf" srcId="{BE8DB487-3F7D-4D02-9EE2-441F5ED2AE61}" destId="{7A798424-3622-42A2-9F4E-B0EC04DCCFD8}" srcOrd="11" destOrd="0" presId="urn:microsoft.com/office/officeart/2005/8/layout/list1"/>
    <dgm:cxn modelId="{77DCC116-1358-40D3-864F-0A2F096349EF}" type="presParOf" srcId="{BE8DB487-3F7D-4D02-9EE2-441F5ED2AE61}" destId="{2739D9E7-1BF9-439F-8F30-FC30AB296E49}" srcOrd="12" destOrd="0" presId="urn:microsoft.com/office/officeart/2005/8/layout/list1"/>
    <dgm:cxn modelId="{13712F9C-B905-47FD-A476-11CEA84CEC6D}" type="presParOf" srcId="{2739D9E7-1BF9-439F-8F30-FC30AB296E49}" destId="{16012F59-E77F-42D5-B7B8-6E1F67DA1C5C}" srcOrd="0" destOrd="0" presId="urn:microsoft.com/office/officeart/2005/8/layout/list1"/>
    <dgm:cxn modelId="{374C1313-2485-45E5-9635-C8AC880715FD}" type="presParOf" srcId="{2739D9E7-1BF9-439F-8F30-FC30AB296E49}" destId="{3AA231EE-D5DC-40E9-993F-4A200A8D04F6}" srcOrd="1" destOrd="0" presId="urn:microsoft.com/office/officeart/2005/8/layout/list1"/>
    <dgm:cxn modelId="{7A5AFC40-2126-4165-B21D-9C22F650464F}" type="presParOf" srcId="{BE8DB487-3F7D-4D02-9EE2-441F5ED2AE61}" destId="{39880DB5-18E1-4447-9E2E-9800F66D2891}" srcOrd="13" destOrd="0" presId="urn:microsoft.com/office/officeart/2005/8/layout/list1"/>
    <dgm:cxn modelId="{64C9A293-6507-4CDA-A8A9-1AE0EBC4B92A}" type="presParOf" srcId="{BE8DB487-3F7D-4D02-9EE2-441F5ED2AE61}" destId="{138F3A78-02C0-4934-8982-778C443FE30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968B13-7CAB-4861-ABF5-90ABD7A4221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B91CF8-3955-45CC-867A-2066913E8050}">
      <dgm:prSet phldrT="[Текст]"/>
      <dgm:spPr/>
      <dgm:t>
        <a:bodyPr/>
        <a:lstStyle/>
        <a:p>
          <a:r>
            <a:rPr lang="ru-RU" b="1" dirty="0"/>
            <a:t>ПЕДАГОГИЧЕСКИЕ РАБОТНИКИ ШКОЛЫ</a:t>
          </a:r>
        </a:p>
      </dgm:t>
    </dgm:pt>
    <dgm:pt modelId="{5D2F5F45-99F4-41A4-8363-FB6637319FF4}" type="parTrans" cxnId="{F1F9B0BD-DB57-41EE-93A6-062D0F5FDB4C}">
      <dgm:prSet/>
      <dgm:spPr/>
      <dgm:t>
        <a:bodyPr/>
        <a:lstStyle/>
        <a:p>
          <a:endParaRPr lang="ru-RU"/>
        </a:p>
      </dgm:t>
    </dgm:pt>
    <dgm:pt modelId="{F7A2167E-CD5E-4E3B-8718-6CF98837CE2C}" type="sibTrans" cxnId="{F1F9B0BD-DB57-41EE-93A6-062D0F5FDB4C}">
      <dgm:prSet/>
      <dgm:spPr/>
      <dgm:t>
        <a:bodyPr/>
        <a:lstStyle/>
        <a:p>
          <a:endParaRPr lang="ru-RU"/>
        </a:p>
      </dgm:t>
    </dgm:pt>
    <dgm:pt modelId="{9C9F5CC7-A659-4D10-8B04-C5072ED64AE7}">
      <dgm:prSet phldrT="[Текст]"/>
      <dgm:spPr/>
      <dgm:t>
        <a:bodyPr/>
        <a:lstStyle/>
        <a:p>
          <a:r>
            <a:rPr lang="ru-RU" b="1" dirty="0"/>
            <a:t>ПЕДАГОГИЧЕСКИЕ РАБОТНИКИ СПО</a:t>
          </a:r>
        </a:p>
      </dgm:t>
    </dgm:pt>
    <dgm:pt modelId="{8D817042-A131-4C0E-A256-917BFD288203}" type="parTrans" cxnId="{C1B6FEBE-FC55-4FA6-9D3B-C740F4018B91}">
      <dgm:prSet/>
      <dgm:spPr/>
      <dgm:t>
        <a:bodyPr/>
        <a:lstStyle/>
        <a:p>
          <a:endParaRPr lang="ru-RU"/>
        </a:p>
      </dgm:t>
    </dgm:pt>
    <dgm:pt modelId="{950AF22A-FCF1-4C9B-A6D4-E50471BC2231}" type="sibTrans" cxnId="{C1B6FEBE-FC55-4FA6-9D3B-C740F4018B91}">
      <dgm:prSet/>
      <dgm:spPr/>
      <dgm:t>
        <a:bodyPr/>
        <a:lstStyle/>
        <a:p>
          <a:endParaRPr lang="ru-RU"/>
        </a:p>
      </dgm:t>
    </dgm:pt>
    <dgm:pt modelId="{5003E174-38B3-411D-B5A3-460A87CAE4E0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УЧИТЕЛЯ-ПРЕДМЕТНИКИ;</a:t>
          </a:r>
        </a:p>
      </dgm:t>
    </dgm:pt>
    <dgm:pt modelId="{8888F5F3-8CAE-40E2-9C9D-3C222D174C46}" type="parTrans" cxnId="{F98CE920-04E2-44C1-8A60-78002BED2B74}">
      <dgm:prSet/>
      <dgm:spPr/>
      <dgm:t>
        <a:bodyPr/>
        <a:lstStyle/>
        <a:p>
          <a:endParaRPr lang="ru-RU"/>
        </a:p>
      </dgm:t>
    </dgm:pt>
    <dgm:pt modelId="{0342E9B1-6E9E-47EC-AEAD-397517B09EB3}" type="sibTrans" cxnId="{F98CE920-04E2-44C1-8A60-78002BED2B74}">
      <dgm:prSet/>
      <dgm:spPr/>
      <dgm:t>
        <a:bodyPr/>
        <a:lstStyle/>
        <a:p>
          <a:endParaRPr lang="ru-RU"/>
        </a:p>
      </dgm:t>
    </dgm:pt>
    <dgm:pt modelId="{219DAED7-E632-45BF-A9D6-F439E331DA7E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ПСИХОЛОГ;</a:t>
          </a:r>
        </a:p>
      </dgm:t>
    </dgm:pt>
    <dgm:pt modelId="{7E0512B8-F59B-4BB3-A350-E95DBEB2D4D3}" type="parTrans" cxnId="{1D46C73E-15C9-428D-AC31-9523DD461B15}">
      <dgm:prSet/>
      <dgm:spPr/>
      <dgm:t>
        <a:bodyPr/>
        <a:lstStyle/>
        <a:p>
          <a:endParaRPr lang="ru-RU"/>
        </a:p>
      </dgm:t>
    </dgm:pt>
    <dgm:pt modelId="{A325D293-1C71-4629-9255-AF13C8AB4481}" type="sibTrans" cxnId="{1D46C73E-15C9-428D-AC31-9523DD461B15}">
      <dgm:prSet/>
      <dgm:spPr/>
      <dgm:t>
        <a:bodyPr/>
        <a:lstStyle/>
        <a:p>
          <a:endParaRPr lang="ru-RU"/>
        </a:p>
      </dgm:t>
    </dgm:pt>
    <dgm:pt modelId="{E84C98BC-6CBD-4C21-8F63-9AECDB77EF70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КЛАССНЫЙ РУКОВОДИТЕЛЬ;</a:t>
          </a:r>
        </a:p>
      </dgm:t>
    </dgm:pt>
    <dgm:pt modelId="{6EF9890B-9B99-481E-8A52-F9E5A876B198}" type="parTrans" cxnId="{A075C1B2-2838-4D77-84C9-998FB8945EA0}">
      <dgm:prSet/>
      <dgm:spPr/>
      <dgm:t>
        <a:bodyPr/>
        <a:lstStyle/>
        <a:p>
          <a:endParaRPr lang="ru-RU"/>
        </a:p>
      </dgm:t>
    </dgm:pt>
    <dgm:pt modelId="{B3B03C28-798B-4C36-8671-0116D13D6111}" type="sibTrans" cxnId="{A075C1B2-2838-4D77-84C9-998FB8945EA0}">
      <dgm:prSet/>
      <dgm:spPr/>
      <dgm:t>
        <a:bodyPr/>
        <a:lstStyle/>
        <a:p>
          <a:endParaRPr lang="ru-RU"/>
        </a:p>
      </dgm:t>
    </dgm:pt>
    <dgm:pt modelId="{15A799E0-47A2-448E-B254-23F29BCF150E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ЗАМЕСТИТЕЛИ.</a:t>
          </a:r>
        </a:p>
      </dgm:t>
    </dgm:pt>
    <dgm:pt modelId="{1F65ABAA-4285-4629-B364-17D90BE684BC}" type="parTrans" cxnId="{05040F50-FC31-4D73-B1C4-A8927D8047DA}">
      <dgm:prSet/>
      <dgm:spPr/>
      <dgm:t>
        <a:bodyPr/>
        <a:lstStyle/>
        <a:p>
          <a:endParaRPr lang="ru-RU"/>
        </a:p>
      </dgm:t>
    </dgm:pt>
    <dgm:pt modelId="{28D98BB5-02B8-4C6F-81AB-D7EF127C120F}" type="sibTrans" cxnId="{05040F50-FC31-4D73-B1C4-A8927D8047DA}">
      <dgm:prSet/>
      <dgm:spPr/>
      <dgm:t>
        <a:bodyPr/>
        <a:lstStyle/>
        <a:p>
          <a:endParaRPr lang="ru-RU"/>
        </a:p>
      </dgm:t>
    </dgm:pt>
    <dgm:pt modelId="{2C778B86-D581-4097-9685-1E3C19E474C3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 smtClean="0"/>
            <a:t>ПРЕПОДАВАТЕЛИ;</a:t>
          </a:r>
          <a:endParaRPr lang="ru-RU" dirty="0"/>
        </a:p>
      </dgm:t>
    </dgm:pt>
    <dgm:pt modelId="{FBC79C17-9061-4384-BCA5-7896A12A45C0}" type="parTrans" cxnId="{5F042982-8CD8-4D5A-90EF-7E8EEAD3A871}">
      <dgm:prSet/>
      <dgm:spPr/>
      <dgm:t>
        <a:bodyPr/>
        <a:lstStyle/>
        <a:p>
          <a:endParaRPr lang="ru-RU"/>
        </a:p>
      </dgm:t>
    </dgm:pt>
    <dgm:pt modelId="{C7068675-F73E-4A9F-8DBB-BA3DA636D188}" type="sibTrans" cxnId="{5F042982-8CD8-4D5A-90EF-7E8EEAD3A871}">
      <dgm:prSet/>
      <dgm:spPr/>
      <dgm:t>
        <a:bodyPr/>
        <a:lstStyle/>
        <a:p>
          <a:endParaRPr lang="ru-RU"/>
        </a:p>
      </dgm:t>
    </dgm:pt>
    <dgm:pt modelId="{F6EAA7F8-22BC-4433-8178-B5C511B7F69B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СЕРТИФИЦИРОВАННЫЕ ЭКСПЕРТЫ;</a:t>
          </a:r>
        </a:p>
      </dgm:t>
    </dgm:pt>
    <dgm:pt modelId="{95A6D12F-D323-4004-9F1A-85F9EB771380}" type="parTrans" cxnId="{4C6100EF-88D7-4726-AC3B-2ECCBC3B982C}">
      <dgm:prSet/>
      <dgm:spPr/>
      <dgm:t>
        <a:bodyPr/>
        <a:lstStyle/>
        <a:p>
          <a:endParaRPr lang="ru-RU"/>
        </a:p>
      </dgm:t>
    </dgm:pt>
    <dgm:pt modelId="{00B50D4F-3D49-4E4B-8250-8C7D9D3B54CA}" type="sibTrans" cxnId="{4C6100EF-88D7-4726-AC3B-2ECCBC3B982C}">
      <dgm:prSet/>
      <dgm:spPr/>
      <dgm:t>
        <a:bodyPr/>
        <a:lstStyle/>
        <a:p>
          <a:endParaRPr lang="ru-RU"/>
        </a:p>
      </dgm:t>
    </dgm:pt>
    <dgm:pt modelId="{27F8D080-3EA3-49C6-8DBF-D4B82F4FE8BA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ЗАМЕСТИТЕЛИ.</a:t>
          </a:r>
        </a:p>
      </dgm:t>
    </dgm:pt>
    <dgm:pt modelId="{64D6E2E3-29EE-4A59-BE7C-93FEAA2D6864}" type="parTrans" cxnId="{037BB5D0-6D66-4727-B95B-F00B66CCCC0F}">
      <dgm:prSet/>
      <dgm:spPr/>
      <dgm:t>
        <a:bodyPr/>
        <a:lstStyle/>
        <a:p>
          <a:endParaRPr lang="ru-RU"/>
        </a:p>
      </dgm:t>
    </dgm:pt>
    <dgm:pt modelId="{363608AE-9301-45CF-B4B1-344AFEFC7402}" type="sibTrans" cxnId="{037BB5D0-6D66-4727-B95B-F00B66CCCC0F}">
      <dgm:prSet/>
      <dgm:spPr/>
      <dgm:t>
        <a:bodyPr/>
        <a:lstStyle/>
        <a:p>
          <a:endParaRPr lang="ru-RU"/>
        </a:p>
      </dgm:t>
    </dgm:pt>
    <dgm:pt modelId="{BA53F072-5F0A-480E-8270-D82863BF4152}" type="pres">
      <dgm:prSet presAssocID="{23968B13-7CAB-4861-ABF5-90ABD7A422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AFB873-8327-49EF-A108-EE64D26666A5}" type="pres">
      <dgm:prSet presAssocID="{B4B91CF8-3955-45CC-867A-2066913E8050}" presName="composite" presStyleCnt="0"/>
      <dgm:spPr/>
    </dgm:pt>
    <dgm:pt modelId="{9325ACD8-2A81-4AD8-8FD5-DF4AA02C6BA1}" type="pres">
      <dgm:prSet presAssocID="{B4B91CF8-3955-45CC-867A-2066913E805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30462-AC39-43AC-8E1B-3F54854836DA}" type="pres">
      <dgm:prSet presAssocID="{B4B91CF8-3955-45CC-867A-2066913E8050}" presName="desTx" presStyleLbl="alignAccFollowNode1" presStyleIdx="0" presStyleCnt="2" custFlipVert="0" custScaleX="92869" custScaleY="98078" custLinFactNeighborX="-981" custLinFactNeighborY="3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4C309-E591-4262-90C6-CB65A533CEED}" type="pres">
      <dgm:prSet presAssocID="{F7A2167E-CD5E-4E3B-8718-6CF98837CE2C}" presName="space" presStyleCnt="0"/>
      <dgm:spPr/>
    </dgm:pt>
    <dgm:pt modelId="{51911E42-C1FE-4FEF-9762-D7A0ECC5D48C}" type="pres">
      <dgm:prSet presAssocID="{9C9F5CC7-A659-4D10-8B04-C5072ED64AE7}" presName="composite" presStyleCnt="0"/>
      <dgm:spPr/>
    </dgm:pt>
    <dgm:pt modelId="{9240A349-0939-4BCD-9AD6-26100067326E}" type="pres">
      <dgm:prSet presAssocID="{9C9F5CC7-A659-4D10-8B04-C5072ED64AE7}" presName="parTx" presStyleLbl="alignNode1" presStyleIdx="1" presStyleCnt="2" custLinFactNeighborX="1025" custLinFactNeighborY="108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86E73-6D79-46BA-ACDB-2E9F9CC2842A}" type="pres">
      <dgm:prSet presAssocID="{9C9F5CC7-A659-4D10-8B04-C5072ED64AE7}" presName="desTx" presStyleLbl="alignAccFollowNode1" presStyleIdx="1" presStyleCnt="2" custFlipVert="0" custScaleX="92454" custScaleY="100895" custLinFactNeighborX="997" custLinFactNeighborY="7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C6A223-7589-4DEA-96C8-12DA36A432BB}" type="presOf" srcId="{15A799E0-47A2-448E-B254-23F29BCF150E}" destId="{C8430462-AC39-43AC-8E1B-3F54854836DA}" srcOrd="0" destOrd="3" presId="urn:microsoft.com/office/officeart/2005/8/layout/hList1"/>
    <dgm:cxn modelId="{F98CE920-04E2-44C1-8A60-78002BED2B74}" srcId="{B4B91CF8-3955-45CC-867A-2066913E8050}" destId="{5003E174-38B3-411D-B5A3-460A87CAE4E0}" srcOrd="0" destOrd="0" parTransId="{8888F5F3-8CAE-40E2-9C9D-3C222D174C46}" sibTransId="{0342E9B1-6E9E-47EC-AEAD-397517B09EB3}"/>
    <dgm:cxn modelId="{47A4BD7B-8E68-4F1D-9C97-6C161D43422A}" type="presOf" srcId="{5003E174-38B3-411D-B5A3-460A87CAE4E0}" destId="{C8430462-AC39-43AC-8E1B-3F54854836DA}" srcOrd="0" destOrd="0" presId="urn:microsoft.com/office/officeart/2005/8/layout/hList1"/>
    <dgm:cxn modelId="{9C2A45BC-4363-4918-B99E-BFE587446A60}" type="presOf" srcId="{27F8D080-3EA3-49C6-8DBF-D4B82F4FE8BA}" destId="{57E86E73-6D79-46BA-ACDB-2E9F9CC2842A}" srcOrd="0" destOrd="2" presId="urn:microsoft.com/office/officeart/2005/8/layout/hList1"/>
    <dgm:cxn modelId="{05040F50-FC31-4D73-B1C4-A8927D8047DA}" srcId="{B4B91CF8-3955-45CC-867A-2066913E8050}" destId="{15A799E0-47A2-448E-B254-23F29BCF150E}" srcOrd="3" destOrd="0" parTransId="{1F65ABAA-4285-4629-B364-17D90BE684BC}" sibTransId="{28D98BB5-02B8-4C6F-81AB-D7EF127C120F}"/>
    <dgm:cxn modelId="{F1F9B0BD-DB57-41EE-93A6-062D0F5FDB4C}" srcId="{23968B13-7CAB-4861-ABF5-90ABD7A4221C}" destId="{B4B91CF8-3955-45CC-867A-2066913E8050}" srcOrd="0" destOrd="0" parTransId="{5D2F5F45-99F4-41A4-8363-FB6637319FF4}" sibTransId="{F7A2167E-CD5E-4E3B-8718-6CF98837CE2C}"/>
    <dgm:cxn modelId="{816387E7-1D27-4084-9A44-24B86D976679}" type="presOf" srcId="{E84C98BC-6CBD-4C21-8F63-9AECDB77EF70}" destId="{C8430462-AC39-43AC-8E1B-3F54854836DA}" srcOrd="0" destOrd="2" presId="urn:microsoft.com/office/officeart/2005/8/layout/hList1"/>
    <dgm:cxn modelId="{4C6100EF-88D7-4726-AC3B-2ECCBC3B982C}" srcId="{9C9F5CC7-A659-4D10-8B04-C5072ED64AE7}" destId="{F6EAA7F8-22BC-4433-8178-B5C511B7F69B}" srcOrd="1" destOrd="0" parTransId="{95A6D12F-D323-4004-9F1A-85F9EB771380}" sibTransId="{00B50D4F-3D49-4E4B-8250-8C7D9D3B54CA}"/>
    <dgm:cxn modelId="{F053F408-2F9B-4C05-8815-4437939E025A}" type="presOf" srcId="{F6EAA7F8-22BC-4433-8178-B5C511B7F69B}" destId="{57E86E73-6D79-46BA-ACDB-2E9F9CC2842A}" srcOrd="0" destOrd="1" presId="urn:microsoft.com/office/officeart/2005/8/layout/hList1"/>
    <dgm:cxn modelId="{1D46C73E-15C9-428D-AC31-9523DD461B15}" srcId="{B4B91CF8-3955-45CC-867A-2066913E8050}" destId="{219DAED7-E632-45BF-A9D6-F439E331DA7E}" srcOrd="1" destOrd="0" parTransId="{7E0512B8-F59B-4BB3-A350-E95DBEB2D4D3}" sibTransId="{A325D293-1C71-4629-9255-AF13C8AB4481}"/>
    <dgm:cxn modelId="{9C978E88-CE11-4B8E-96B7-9EC35A503501}" type="presOf" srcId="{2C778B86-D581-4097-9685-1E3C19E474C3}" destId="{57E86E73-6D79-46BA-ACDB-2E9F9CC2842A}" srcOrd="0" destOrd="0" presId="urn:microsoft.com/office/officeart/2005/8/layout/hList1"/>
    <dgm:cxn modelId="{A94A7814-2A6B-4FEA-942E-FBD647110819}" type="presOf" srcId="{B4B91CF8-3955-45CC-867A-2066913E8050}" destId="{9325ACD8-2A81-4AD8-8FD5-DF4AA02C6BA1}" srcOrd="0" destOrd="0" presId="urn:microsoft.com/office/officeart/2005/8/layout/hList1"/>
    <dgm:cxn modelId="{A075C1B2-2838-4D77-84C9-998FB8945EA0}" srcId="{B4B91CF8-3955-45CC-867A-2066913E8050}" destId="{E84C98BC-6CBD-4C21-8F63-9AECDB77EF70}" srcOrd="2" destOrd="0" parTransId="{6EF9890B-9B99-481E-8A52-F9E5A876B198}" sibTransId="{B3B03C28-798B-4C36-8671-0116D13D6111}"/>
    <dgm:cxn modelId="{0DF7593C-E9D8-4272-8AEA-0D6A13AE14E7}" type="presOf" srcId="{9C9F5CC7-A659-4D10-8B04-C5072ED64AE7}" destId="{9240A349-0939-4BCD-9AD6-26100067326E}" srcOrd="0" destOrd="0" presId="urn:microsoft.com/office/officeart/2005/8/layout/hList1"/>
    <dgm:cxn modelId="{DD68F8C6-E22A-4A0C-B313-2E51B6865BB5}" type="presOf" srcId="{219DAED7-E632-45BF-A9D6-F439E331DA7E}" destId="{C8430462-AC39-43AC-8E1B-3F54854836DA}" srcOrd="0" destOrd="1" presId="urn:microsoft.com/office/officeart/2005/8/layout/hList1"/>
    <dgm:cxn modelId="{4ECF2AEB-6897-41C3-922D-1CF4A47E4890}" type="presOf" srcId="{23968B13-7CAB-4861-ABF5-90ABD7A4221C}" destId="{BA53F072-5F0A-480E-8270-D82863BF4152}" srcOrd="0" destOrd="0" presId="urn:microsoft.com/office/officeart/2005/8/layout/hList1"/>
    <dgm:cxn modelId="{037BB5D0-6D66-4727-B95B-F00B66CCCC0F}" srcId="{9C9F5CC7-A659-4D10-8B04-C5072ED64AE7}" destId="{27F8D080-3EA3-49C6-8DBF-D4B82F4FE8BA}" srcOrd="2" destOrd="0" parTransId="{64D6E2E3-29EE-4A59-BE7C-93FEAA2D6864}" sibTransId="{363608AE-9301-45CF-B4B1-344AFEFC7402}"/>
    <dgm:cxn modelId="{5F042982-8CD8-4D5A-90EF-7E8EEAD3A871}" srcId="{9C9F5CC7-A659-4D10-8B04-C5072ED64AE7}" destId="{2C778B86-D581-4097-9685-1E3C19E474C3}" srcOrd="0" destOrd="0" parTransId="{FBC79C17-9061-4384-BCA5-7896A12A45C0}" sibTransId="{C7068675-F73E-4A9F-8DBB-BA3DA636D188}"/>
    <dgm:cxn modelId="{C1B6FEBE-FC55-4FA6-9D3B-C740F4018B91}" srcId="{23968B13-7CAB-4861-ABF5-90ABD7A4221C}" destId="{9C9F5CC7-A659-4D10-8B04-C5072ED64AE7}" srcOrd="1" destOrd="0" parTransId="{8D817042-A131-4C0E-A256-917BFD288203}" sibTransId="{950AF22A-FCF1-4C9B-A6D4-E50471BC2231}"/>
    <dgm:cxn modelId="{AFF25DE8-57C4-4E1D-B3AC-ACD3EB7D0192}" type="presParOf" srcId="{BA53F072-5F0A-480E-8270-D82863BF4152}" destId="{62AFB873-8327-49EF-A108-EE64D26666A5}" srcOrd="0" destOrd="0" presId="urn:microsoft.com/office/officeart/2005/8/layout/hList1"/>
    <dgm:cxn modelId="{C9990378-67D1-4001-B146-83429E43689B}" type="presParOf" srcId="{62AFB873-8327-49EF-A108-EE64D26666A5}" destId="{9325ACD8-2A81-4AD8-8FD5-DF4AA02C6BA1}" srcOrd="0" destOrd="0" presId="urn:microsoft.com/office/officeart/2005/8/layout/hList1"/>
    <dgm:cxn modelId="{519FBCD3-F5F6-4CAE-B126-4BDBC7CEE557}" type="presParOf" srcId="{62AFB873-8327-49EF-A108-EE64D26666A5}" destId="{C8430462-AC39-43AC-8E1B-3F54854836DA}" srcOrd="1" destOrd="0" presId="urn:microsoft.com/office/officeart/2005/8/layout/hList1"/>
    <dgm:cxn modelId="{D0D6499C-DF14-4B7B-B2EE-4C7B3C19BFF5}" type="presParOf" srcId="{BA53F072-5F0A-480E-8270-D82863BF4152}" destId="{6EE4C309-E591-4262-90C6-CB65A533CEED}" srcOrd="1" destOrd="0" presId="urn:microsoft.com/office/officeart/2005/8/layout/hList1"/>
    <dgm:cxn modelId="{6AC3EBBA-AD46-4552-B174-D3B815D8C7AB}" type="presParOf" srcId="{BA53F072-5F0A-480E-8270-D82863BF4152}" destId="{51911E42-C1FE-4FEF-9762-D7A0ECC5D48C}" srcOrd="2" destOrd="0" presId="urn:microsoft.com/office/officeart/2005/8/layout/hList1"/>
    <dgm:cxn modelId="{8F2A6843-9E5B-4BF2-8000-C9BE75357813}" type="presParOf" srcId="{51911E42-C1FE-4FEF-9762-D7A0ECC5D48C}" destId="{9240A349-0939-4BCD-9AD6-26100067326E}" srcOrd="0" destOrd="0" presId="urn:microsoft.com/office/officeart/2005/8/layout/hList1"/>
    <dgm:cxn modelId="{2410A381-CD9B-4E91-8672-281440782EA0}" type="presParOf" srcId="{51911E42-C1FE-4FEF-9762-D7A0ECC5D48C}" destId="{57E86E73-6D79-46BA-ACDB-2E9F9CC284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C760BB-4C0E-47E9-AE03-0AB856C2E81C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8F9073-4D8D-493F-898D-4B887DF628A9}">
      <dgm:prSet custT="1"/>
      <dgm:spPr/>
      <dgm:t>
        <a:bodyPr/>
        <a:lstStyle/>
        <a:p>
          <a:r>
            <a:rPr lang="ru-RU" sz="2800" dirty="0"/>
            <a:t>Традиционное</a:t>
          </a:r>
        </a:p>
      </dgm:t>
    </dgm:pt>
    <dgm:pt modelId="{F276A7C9-9952-4EE9-B161-2EACF609F231}" type="parTrans" cxnId="{88FC8779-5AD3-4E48-96E5-841CD08FF43B}">
      <dgm:prSet/>
      <dgm:spPr/>
      <dgm:t>
        <a:bodyPr/>
        <a:lstStyle/>
        <a:p>
          <a:endParaRPr lang="ru-RU"/>
        </a:p>
      </dgm:t>
    </dgm:pt>
    <dgm:pt modelId="{18866434-73F2-48CE-97A2-48DC2717145A}" type="sibTrans" cxnId="{88FC8779-5AD3-4E48-96E5-841CD08FF43B}">
      <dgm:prSet/>
      <dgm:spPr/>
      <dgm:t>
        <a:bodyPr/>
        <a:lstStyle/>
        <a:p>
          <a:endParaRPr lang="ru-RU"/>
        </a:p>
      </dgm:t>
    </dgm:pt>
    <dgm:pt modelId="{2DE3FB92-C524-4E61-9427-B9F623496050}">
      <dgm:prSet custT="1"/>
      <dgm:spPr/>
      <dgm:t>
        <a:bodyPr/>
        <a:lstStyle/>
        <a:p>
          <a:r>
            <a:rPr lang="ru-RU" sz="2800" dirty="0"/>
            <a:t>Публичная защита проектной работы </a:t>
          </a:r>
        </a:p>
      </dgm:t>
    </dgm:pt>
    <dgm:pt modelId="{A9BB7AAB-3581-42C1-9677-1CD2158B9F0E}" type="parTrans" cxnId="{311CFF64-7D57-47C4-9113-DCA3E70F0BCC}">
      <dgm:prSet/>
      <dgm:spPr/>
      <dgm:t>
        <a:bodyPr/>
        <a:lstStyle/>
        <a:p>
          <a:endParaRPr lang="ru-RU"/>
        </a:p>
      </dgm:t>
    </dgm:pt>
    <dgm:pt modelId="{1DF5911C-C9EC-412D-A49C-19769040AD42}" type="sibTrans" cxnId="{311CFF64-7D57-47C4-9113-DCA3E70F0BCC}">
      <dgm:prSet/>
      <dgm:spPr/>
      <dgm:t>
        <a:bodyPr/>
        <a:lstStyle/>
        <a:p>
          <a:endParaRPr lang="ru-RU"/>
        </a:p>
      </dgm:t>
    </dgm:pt>
    <dgm:pt modelId="{3A99BDDB-F0CD-4E28-B9B5-D72129178E48}">
      <dgm:prSet custT="1"/>
      <dgm:spPr/>
      <dgm:t>
        <a:bodyPr/>
        <a:lstStyle/>
        <a:p>
          <a:r>
            <a:rPr lang="ru-RU" sz="2800" dirty="0"/>
            <a:t>Аттестация с использованием механизма демонстрационного экзамена, </a:t>
          </a:r>
          <a:r>
            <a:rPr lang="ru-RU" sz="2800" dirty="0" smtClean="0"/>
            <a:t>применяемого </a:t>
          </a:r>
          <a:r>
            <a:rPr lang="ru-RU" sz="2800" dirty="0"/>
            <a:t>в </a:t>
          </a:r>
          <a:r>
            <a:rPr lang="ru-RU" sz="2800" dirty="0" err="1"/>
            <a:t>WorldSkills</a:t>
          </a:r>
          <a:endParaRPr lang="ru-RU" sz="2800" dirty="0"/>
        </a:p>
      </dgm:t>
    </dgm:pt>
    <dgm:pt modelId="{D438B66E-D7BA-421E-977F-F61FA1A3125E}" type="parTrans" cxnId="{D4221445-0416-4C2B-A414-0DAE23975A5B}">
      <dgm:prSet/>
      <dgm:spPr/>
      <dgm:t>
        <a:bodyPr/>
        <a:lstStyle/>
        <a:p>
          <a:endParaRPr lang="ru-RU"/>
        </a:p>
      </dgm:t>
    </dgm:pt>
    <dgm:pt modelId="{BB6A0A72-45E6-49F4-BB2A-BD8BD41D0835}" type="sibTrans" cxnId="{D4221445-0416-4C2B-A414-0DAE23975A5B}">
      <dgm:prSet/>
      <dgm:spPr/>
      <dgm:t>
        <a:bodyPr/>
        <a:lstStyle/>
        <a:p>
          <a:endParaRPr lang="ru-RU"/>
        </a:p>
      </dgm:t>
    </dgm:pt>
    <dgm:pt modelId="{EB37FA19-F6C0-4E0D-8D47-1B16D71C8F99}">
      <dgm:prSet custT="1"/>
      <dgm:spPr/>
      <dgm:t>
        <a:bodyPr/>
        <a:lstStyle/>
        <a:p>
          <a:r>
            <a:rPr lang="ru-RU" sz="1800" b="1" dirty="0"/>
            <a:t>оценивание на основе текущих оценок</a:t>
          </a:r>
        </a:p>
      </dgm:t>
    </dgm:pt>
    <dgm:pt modelId="{FD943AC8-BF61-44F1-8C12-FF431D7F4564}" type="parTrans" cxnId="{7317E5BC-4A7A-4888-8D53-B524A2CAE723}">
      <dgm:prSet/>
      <dgm:spPr/>
      <dgm:t>
        <a:bodyPr/>
        <a:lstStyle/>
        <a:p>
          <a:endParaRPr lang="ru-RU"/>
        </a:p>
      </dgm:t>
    </dgm:pt>
    <dgm:pt modelId="{8C274FF8-4BF7-43D1-9E39-4CAD397D0439}" type="sibTrans" cxnId="{7317E5BC-4A7A-4888-8D53-B524A2CAE723}">
      <dgm:prSet/>
      <dgm:spPr/>
      <dgm:t>
        <a:bodyPr/>
        <a:lstStyle/>
        <a:p>
          <a:endParaRPr lang="ru-RU"/>
        </a:p>
      </dgm:t>
    </dgm:pt>
    <dgm:pt modelId="{A8B50D2F-68E8-44D0-B11C-06467E8802E8}">
      <dgm:prSet custT="1"/>
      <dgm:spPr/>
      <dgm:t>
        <a:bodyPr/>
        <a:lstStyle/>
        <a:p>
          <a:r>
            <a:rPr lang="ru-RU" sz="1800" b="1" dirty="0"/>
            <a:t>индивидуальная или групповая защита проектной работы</a:t>
          </a:r>
          <a:endParaRPr lang="ru-RU" sz="1800" dirty="0"/>
        </a:p>
      </dgm:t>
    </dgm:pt>
    <dgm:pt modelId="{DBEFAAC5-4588-409D-AE7C-173A70338FF7}" type="parTrans" cxnId="{511D4A3E-A6B6-4092-A2F1-23CA8BC55AE3}">
      <dgm:prSet/>
      <dgm:spPr/>
      <dgm:t>
        <a:bodyPr/>
        <a:lstStyle/>
        <a:p>
          <a:endParaRPr lang="ru-RU"/>
        </a:p>
      </dgm:t>
    </dgm:pt>
    <dgm:pt modelId="{F119F2F9-2CE2-41AD-8734-228961DBBCC6}" type="sibTrans" cxnId="{511D4A3E-A6B6-4092-A2F1-23CA8BC55AE3}">
      <dgm:prSet/>
      <dgm:spPr/>
      <dgm:t>
        <a:bodyPr/>
        <a:lstStyle/>
        <a:p>
          <a:endParaRPr lang="ru-RU"/>
        </a:p>
      </dgm:t>
    </dgm:pt>
    <dgm:pt modelId="{6C4878D4-0C28-47EA-93FC-55BF0D9A61AF}" type="pres">
      <dgm:prSet presAssocID="{31C760BB-4C0E-47E9-AE03-0AB856C2E81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2664211-D956-4B19-BF91-0E306541DC15}" type="pres">
      <dgm:prSet presAssocID="{058F9073-4D8D-493F-898D-4B887DF628A9}" presName="posSpace" presStyleCnt="0"/>
      <dgm:spPr/>
    </dgm:pt>
    <dgm:pt modelId="{6D84BD11-9F5B-4520-8D5A-D376C2AC8275}" type="pres">
      <dgm:prSet presAssocID="{058F9073-4D8D-493F-898D-4B887DF628A9}" presName="vertFlow" presStyleCnt="0"/>
      <dgm:spPr/>
    </dgm:pt>
    <dgm:pt modelId="{B0E321E4-67A7-41FD-AB9C-05AE77E1FCE6}" type="pres">
      <dgm:prSet presAssocID="{058F9073-4D8D-493F-898D-4B887DF628A9}" presName="topSpace" presStyleCnt="0"/>
      <dgm:spPr/>
    </dgm:pt>
    <dgm:pt modelId="{8DA5A5EA-B8A5-4313-A0D1-3ECFAD7BA2D3}" type="pres">
      <dgm:prSet presAssocID="{058F9073-4D8D-493F-898D-4B887DF628A9}" presName="firstComp" presStyleCnt="0"/>
      <dgm:spPr/>
    </dgm:pt>
    <dgm:pt modelId="{3FA7482D-86DD-4BA4-8046-6A121487AB9C}" type="pres">
      <dgm:prSet presAssocID="{058F9073-4D8D-493F-898D-4B887DF628A9}" presName="firstChild" presStyleLbl="bgAccFollowNode1" presStyleIdx="0" presStyleCnt="3" custScaleX="114733" custScaleY="191894" custLinFactNeighborX="-14123" custLinFactNeighborY="99686"/>
      <dgm:spPr/>
      <dgm:t>
        <a:bodyPr/>
        <a:lstStyle/>
        <a:p>
          <a:endParaRPr lang="ru-RU"/>
        </a:p>
      </dgm:t>
    </dgm:pt>
    <dgm:pt modelId="{B569B507-6D6A-4206-AD5D-1988215B2D73}" type="pres">
      <dgm:prSet presAssocID="{058F9073-4D8D-493F-898D-4B887DF628A9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38CBE-C3DA-4836-80DE-6D00512B443A}" type="pres">
      <dgm:prSet presAssocID="{058F9073-4D8D-493F-898D-4B887DF628A9}" presName="negSpace" presStyleCnt="0"/>
      <dgm:spPr/>
    </dgm:pt>
    <dgm:pt modelId="{0555E689-F57D-499A-8015-1F93CD5E0D8C}" type="pres">
      <dgm:prSet presAssocID="{058F9073-4D8D-493F-898D-4B887DF628A9}" presName="circle" presStyleLbl="node1" presStyleIdx="0" presStyleCnt="3" custScaleX="203125" custScaleY="166457" custLinFactNeighborX="8578" custLinFactNeighborY="-16911"/>
      <dgm:spPr/>
      <dgm:t>
        <a:bodyPr/>
        <a:lstStyle/>
        <a:p>
          <a:endParaRPr lang="ru-RU"/>
        </a:p>
      </dgm:t>
    </dgm:pt>
    <dgm:pt modelId="{729EFA83-75A6-4064-B4F9-6D0E1873FD61}" type="pres">
      <dgm:prSet presAssocID="{18866434-73F2-48CE-97A2-48DC2717145A}" presName="transSpace" presStyleCnt="0"/>
      <dgm:spPr/>
    </dgm:pt>
    <dgm:pt modelId="{6F8D525E-9958-4A17-93D8-338DB3B22948}" type="pres">
      <dgm:prSet presAssocID="{2DE3FB92-C524-4E61-9427-B9F623496050}" presName="posSpace" presStyleCnt="0"/>
      <dgm:spPr/>
    </dgm:pt>
    <dgm:pt modelId="{D65601A3-95EC-4FD2-9D44-FA5CA462D1FD}" type="pres">
      <dgm:prSet presAssocID="{2DE3FB92-C524-4E61-9427-B9F623496050}" presName="vertFlow" presStyleCnt="0"/>
      <dgm:spPr/>
    </dgm:pt>
    <dgm:pt modelId="{2150207B-8F4C-4E78-ACF2-05332C9BBD9A}" type="pres">
      <dgm:prSet presAssocID="{2DE3FB92-C524-4E61-9427-B9F623496050}" presName="topSpace" presStyleCnt="0"/>
      <dgm:spPr/>
    </dgm:pt>
    <dgm:pt modelId="{18ED3EFB-B8BD-4265-BF19-9F0BEBB24DA3}" type="pres">
      <dgm:prSet presAssocID="{2DE3FB92-C524-4E61-9427-B9F623496050}" presName="firstComp" presStyleCnt="0"/>
      <dgm:spPr/>
    </dgm:pt>
    <dgm:pt modelId="{B14108F1-AEB1-4DC1-97A2-E19474966FAD}" type="pres">
      <dgm:prSet presAssocID="{2DE3FB92-C524-4E61-9427-B9F623496050}" presName="firstChild" presStyleLbl="bgAccFollowNode1" presStyleIdx="1" presStyleCnt="3" custScaleX="134276" custScaleY="178588" custLinFactY="82114" custLinFactNeighborX="14448" custLinFactNeighborY="100000"/>
      <dgm:spPr/>
      <dgm:t>
        <a:bodyPr/>
        <a:lstStyle/>
        <a:p>
          <a:endParaRPr lang="ru-RU"/>
        </a:p>
      </dgm:t>
    </dgm:pt>
    <dgm:pt modelId="{95B2FB1C-30F0-4CE5-B50C-DFB5A9692ACB}" type="pres">
      <dgm:prSet presAssocID="{2DE3FB92-C524-4E61-9427-B9F623496050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10287-6C07-4CD6-81E7-6034952F1A76}" type="pres">
      <dgm:prSet presAssocID="{2DE3FB92-C524-4E61-9427-B9F623496050}" presName="negSpace" presStyleCnt="0"/>
      <dgm:spPr/>
    </dgm:pt>
    <dgm:pt modelId="{B707EFB2-14AE-4406-9C18-ADAAEE1E38D5}" type="pres">
      <dgm:prSet presAssocID="{2DE3FB92-C524-4E61-9427-B9F623496050}" presName="circle" presStyleLbl="node1" presStyleIdx="1" presStyleCnt="3" custScaleX="282079" custScaleY="295512" custLinFactNeighborX="-19130" custLinFactNeighborY="-73246"/>
      <dgm:spPr/>
      <dgm:t>
        <a:bodyPr/>
        <a:lstStyle/>
        <a:p>
          <a:endParaRPr lang="ru-RU"/>
        </a:p>
      </dgm:t>
    </dgm:pt>
    <dgm:pt modelId="{7C773DAD-3F19-4EF9-BABD-037483B23253}" type="pres">
      <dgm:prSet presAssocID="{1DF5911C-C9EC-412D-A49C-19769040AD42}" presName="transSpace" presStyleCnt="0"/>
      <dgm:spPr/>
    </dgm:pt>
    <dgm:pt modelId="{3EFE0C69-7DA5-4240-8013-6C2408DF6202}" type="pres">
      <dgm:prSet presAssocID="{3A99BDDB-F0CD-4E28-B9B5-D72129178E48}" presName="posSpace" presStyleCnt="0"/>
      <dgm:spPr/>
    </dgm:pt>
    <dgm:pt modelId="{763DE6C4-3FF8-4AD1-A0AD-4F3A7F37118D}" type="pres">
      <dgm:prSet presAssocID="{3A99BDDB-F0CD-4E28-B9B5-D72129178E48}" presName="vertFlow" presStyleCnt="0"/>
      <dgm:spPr/>
    </dgm:pt>
    <dgm:pt modelId="{DBDEE879-B0C8-45F1-A2AC-5191B1F8F4CF}" type="pres">
      <dgm:prSet presAssocID="{3A99BDDB-F0CD-4E28-B9B5-D72129178E48}" presName="topSpace" presStyleCnt="0"/>
      <dgm:spPr/>
    </dgm:pt>
    <dgm:pt modelId="{AB58F8D5-17FE-4C89-8CDA-4B38FE5BAEFB}" type="pres">
      <dgm:prSet presAssocID="{3A99BDDB-F0CD-4E28-B9B5-D72129178E48}" presName="firstComp" presStyleCnt="0"/>
      <dgm:spPr/>
    </dgm:pt>
    <dgm:pt modelId="{DB6BCDE0-E305-4A6D-A4AD-80F73F401957}" type="pres">
      <dgm:prSet presAssocID="{3A99BDDB-F0CD-4E28-B9B5-D72129178E48}" presName="firstChild" presStyleLbl="bgAccFollowNode1" presStyleIdx="2" presStyleCnt="3" custLinFactNeighborX="1217" custLinFactNeighborY="6385"/>
      <dgm:spPr/>
    </dgm:pt>
    <dgm:pt modelId="{A556AFA5-A031-4849-965D-41CA9DA71BA2}" type="pres">
      <dgm:prSet presAssocID="{3A99BDDB-F0CD-4E28-B9B5-D72129178E48}" presName="firstChildTx" presStyleLbl="bgAccFollowNode1" presStyleIdx="2" presStyleCnt="3">
        <dgm:presLayoutVars>
          <dgm:bulletEnabled val="1"/>
        </dgm:presLayoutVars>
      </dgm:prSet>
      <dgm:spPr/>
    </dgm:pt>
    <dgm:pt modelId="{8B82E9F9-036F-4A9D-A300-B91051155CC7}" type="pres">
      <dgm:prSet presAssocID="{3A99BDDB-F0CD-4E28-B9B5-D72129178E48}" presName="negSpace" presStyleCnt="0"/>
      <dgm:spPr/>
    </dgm:pt>
    <dgm:pt modelId="{A1F60569-B0C2-4DD9-BEF8-D283F2F28F35}" type="pres">
      <dgm:prSet presAssocID="{3A99BDDB-F0CD-4E28-B9B5-D72129178E48}" presName="circle" presStyleLbl="node1" presStyleIdx="2" presStyleCnt="3" custScaleX="448294" custScaleY="357741" custLinFactNeighborX="-18946" custLinFactNeighborY="-32534"/>
      <dgm:spPr/>
      <dgm:t>
        <a:bodyPr/>
        <a:lstStyle/>
        <a:p>
          <a:endParaRPr lang="ru-RU"/>
        </a:p>
      </dgm:t>
    </dgm:pt>
  </dgm:ptLst>
  <dgm:cxnLst>
    <dgm:cxn modelId="{2D5C4EEA-490B-4E26-BC39-EF93AC416F34}" type="presOf" srcId="{A8B50D2F-68E8-44D0-B11C-06467E8802E8}" destId="{95B2FB1C-30F0-4CE5-B50C-DFB5A9692ACB}" srcOrd="1" destOrd="0" presId="urn:microsoft.com/office/officeart/2005/8/layout/hList9"/>
    <dgm:cxn modelId="{4802FEB3-1EB7-4BE6-87F4-F0EB4D36464A}" type="presOf" srcId="{31C760BB-4C0E-47E9-AE03-0AB856C2E81C}" destId="{6C4878D4-0C28-47EA-93FC-55BF0D9A61AF}" srcOrd="0" destOrd="0" presId="urn:microsoft.com/office/officeart/2005/8/layout/hList9"/>
    <dgm:cxn modelId="{0375BD1F-1293-495C-B742-E513EC05623F}" type="presOf" srcId="{A8B50D2F-68E8-44D0-B11C-06467E8802E8}" destId="{B14108F1-AEB1-4DC1-97A2-E19474966FAD}" srcOrd="0" destOrd="0" presId="urn:microsoft.com/office/officeart/2005/8/layout/hList9"/>
    <dgm:cxn modelId="{B4CD3D98-0029-4792-BF40-BDE1ED5B354F}" type="presOf" srcId="{EB37FA19-F6C0-4E0D-8D47-1B16D71C8F99}" destId="{B569B507-6D6A-4206-AD5D-1988215B2D73}" srcOrd="1" destOrd="0" presId="urn:microsoft.com/office/officeart/2005/8/layout/hList9"/>
    <dgm:cxn modelId="{CE19BBAE-8317-4A92-BA70-C3AF81682C25}" type="presOf" srcId="{058F9073-4D8D-493F-898D-4B887DF628A9}" destId="{0555E689-F57D-499A-8015-1F93CD5E0D8C}" srcOrd="0" destOrd="0" presId="urn:microsoft.com/office/officeart/2005/8/layout/hList9"/>
    <dgm:cxn modelId="{D4221445-0416-4C2B-A414-0DAE23975A5B}" srcId="{31C760BB-4C0E-47E9-AE03-0AB856C2E81C}" destId="{3A99BDDB-F0CD-4E28-B9B5-D72129178E48}" srcOrd="2" destOrd="0" parTransId="{D438B66E-D7BA-421E-977F-F61FA1A3125E}" sibTransId="{BB6A0A72-45E6-49F4-BB2A-BD8BD41D0835}"/>
    <dgm:cxn modelId="{7317E5BC-4A7A-4888-8D53-B524A2CAE723}" srcId="{058F9073-4D8D-493F-898D-4B887DF628A9}" destId="{EB37FA19-F6C0-4E0D-8D47-1B16D71C8F99}" srcOrd="0" destOrd="0" parTransId="{FD943AC8-BF61-44F1-8C12-FF431D7F4564}" sibTransId="{8C274FF8-4BF7-43D1-9E39-4CAD397D0439}"/>
    <dgm:cxn modelId="{85891163-FC5F-493B-A481-493F1F17810E}" type="presOf" srcId="{2DE3FB92-C524-4E61-9427-B9F623496050}" destId="{B707EFB2-14AE-4406-9C18-ADAAEE1E38D5}" srcOrd="0" destOrd="0" presId="urn:microsoft.com/office/officeart/2005/8/layout/hList9"/>
    <dgm:cxn modelId="{43D61B8F-08DE-49C6-9DCF-3B76AF14E723}" type="presOf" srcId="{EB37FA19-F6C0-4E0D-8D47-1B16D71C8F99}" destId="{3FA7482D-86DD-4BA4-8046-6A121487AB9C}" srcOrd="0" destOrd="0" presId="urn:microsoft.com/office/officeart/2005/8/layout/hList9"/>
    <dgm:cxn modelId="{511D4A3E-A6B6-4092-A2F1-23CA8BC55AE3}" srcId="{2DE3FB92-C524-4E61-9427-B9F623496050}" destId="{A8B50D2F-68E8-44D0-B11C-06467E8802E8}" srcOrd="0" destOrd="0" parTransId="{DBEFAAC5-4588-409D-AE7C-173A70338FF7}" sibTransId="{F119F2F9-2CE2-41AD-8734-228961DBBCC6}"/>
    <dgm:cxn modelId="{45CBEB97-9810-4C2E-A6D2-79CBBF64B2D2}" type="presOf" srcId="{3A99BDDB-F0CD-4E28-B9B5-D72129178E48}" destId="{A1F60569-B0C2-4DD9-BEF8-D283F2F28F35}" srcOrd="0" destOrd="0" presId="urn:microsoft.com/office/officeart/2005/8/layout/hList9"/>
    <dgm:cxn modelId="{88FC8779-5AD3-4E48-96E5-841CD08FF43B}" srcId="{31C760BB-4C0E-47E9-AE03-0AB856C2E81C}" destId="{058F9073-4D8D-493F-898D-4B887DF628A9}" srcOrd="0" destOrd="0" parTransId="{F276A7C9-9952-4EE9-B161-2EACF609F231}" sibTransId="{18866434-73F2-48CE-97A2-48DC2717145A}"/>
    <dgm:cxn modelId="{311CFF64-7D57-47C4-9113-DCA3E70F0BCC}" srcId="{31C760BB-4C0E-47E9-AE03-0AB856C2E81C}" destId="{2DE3FB92-C524-4E61-9427-B9F623496050}" srcOrd="1" destOrd="0" parTransId="{A9BB7AAB-3581-42C1-9677-1CD2158B9F0E}" sibTransId="{1DF5911C-C9EC-412D-A49C-19769040AD42}"/>
    <dgm:cxn modelId="{229829EA-840C-47BD-9E3C-65B8848D1719}" type="presParOf" srcId="{6C4878D4-0C28-47EA-93FC-55BF0D9A61AF}" destId="{62664211-D956-4B19-BF91-0E306541DC15}" srcOrd="0" destOrd="0" presId="urn:microsoft.com/office/officeart/2005/8/layout/hList9"/>
    <dgm:cxn modelId="{A049BDED-F104-4D2C-AC84-30BE28BCDDFC}" type="presParOf" srcId="{6C4878D4-0C28-47EA-93FC-55BF0D9A61AF}" destId="{6D84BD11-9F5B-4520-8D5A-D376C2AC8275}" srcOrd="1" destOrd="0" presId="urn:microsoft.com/office/officeart/2005/8/layout/hList9"/>
    <dgm:cxn modelId="{BA724806-6587-466C-9D14-415A0853A470}" type="presParOf" srcId="{6D84BD11-9F5B-4520-8D5A-D376C2AC8275}" destId="{B0E321E4-67A7-41FD-AB9C-05AE77E1FCE6}" srcOrd="0" destOrd="0" presId="urn:microsoft.com/office/officeart/2005/8/layout/hList9"/>
    <dgm:cxn modelId="{F47B824B-D63C-479C-8D54-5D67D93A2582}" type="presParOf" srcId="{6D84BD11-9F5B-4520-8D5A-D376C2AC8275}" destId="{8DA5A5EA-B8A5-4313-A0D1-3ECFAD7BA2D3}" srcOrd="1" destOrd="0" presId="urn:microsoft.com/office/officeart/2005/8/layout/hList9"/>
    <dgm:cxn modelId="{98B6F279-2665-4ED6-9014-5F3CE607EB60}" type="presParOf" srcId="{8DA5A5EA-B8A5-4313-A0D1-3ECFAD7BA2D3}" destId="{3FA7482D-86DD-4BA4-8046-6A121487AB9C}" srcOrd="0" destOrd="0" presId="urn:microsoft.com/office/officeart/2005/8/layout/hList9"/>
    <dgm:cxn modelId="{AC854C1E-BB2F-4D32-80A9-AE18B4FDC964}" type="presParOf" srcId="{8DA5A5EA-B8A5-4313-A0D1-3ECFAD7BA2D3}" destId="{B569B507-6D6A-4206-AD5D-1988215B2D73}" srcOrd="1" destOrd="0" presId="urn:microsoft.com/office/officeart/2005/8/layout/hList9"/>
    <dgm:cxn modelId="{3F6B328F-4A5A-4F09-9C5C-C64C7D9F1F6B}" type="presParOf" srcId="{6C4878D4-0C28-47EA-93FC-55BF0D9A61AF}" destId="{38238CBE-C3DA-4836-80DE-6D00512B443A}" srcOrd="2" destOrd="0" presId="urn:microsoft.com/office/officeart/2005/8/layout/hList9"/>
    <dgm:cxn modelId="{D45D418E-84B7-478E-A98B-F9DBBD2654AE}" type="presParOf" srcId="{6C4878D4-0C28-47EA-93FC-55BF0D9A61AF}" destId="{0555E689-F57D-499A-8015-1F93CD5E0D8C}" srcOrd="3" destOrd="0" presId="urn:microsoft.com/office/officeart/2005/8/layout/hList9"/>
    <dgm:cxn modelId="{47EB5587-78AE-44FC-98E0-FA454399DE35}" type="presParOf" srcId="{6C4878D4-0C28-47EA-93FC-55BF0D9A61AF}" destId="{729EFA83-75A6-4064-B4F9-6D0E1873FD61}" srcOrd="4" destOrd="0" presId="urn:microsoft.com/office/officeart/2005/8/layout/hList9"/>
    <dgm:cxn modelId="{8C0CAB55-B2EA-456A-B58D-67D43BFC2A21}" type="presParOf" srcId="{6C4878D4-0C28-47EA-93FC-55BF0D9A61AF}" destId="{6F8D525E-9958-4A17-93D8-338DB3B22948}" srcOrd="5" destOrd="0" presId="urn:microsoft.com/office/officeart/2005/8/layout/hList9"/>
    <dgm:cxn modelId="{A294D8FA-0AAE-4895-992E-3FC5C6B132E0}" type="presParOf" srcId="{6C4878D4-0C28-47EA-93FC-55BF0D9A61AF}" destId="{D65601A3-95EC-4FD2-9D44-FA5CA462D1FD}" srcOrd="6" destOrd="0" presId="urn:microsoft.com/office/officeart/2005/8/layout/hList9"/>
    <dgm:cxn modelId="{22EAD56D-C45F-49F4-BE9E-ED8A4BAC0DE6}" type="presParOf" srcId="{D65601A3-95EC-4FD2-9D44-FA5CA462D1FD}" destId="{2150207B-8F4C-4E78-ACF2-05332C9BBD9A}" srcOrd="0" destOrd="0" presId="urn:microsoft.com/office/officeart/2005/8/layout/hList9"/>
    <dgm:cxn modelId="{2F06CD15-0C4B-4E6D-AF2F-0A30C9F6761D}" type="presParOf" srcId="{D65601A3-95EC-4FD2-9D44-FA5CA462D1FD}" destId="{18ED3EFB-B8BD-4265-BF19-9F0BEBB24DA3}" srcOrd="1" destOrd="0" presId="urn:microsoft.com/office/officeart/2005/8/layout/hList9"/>
    <dgm:cxn modelId="{A9D11578-CF5E-4E08-8370-C1CA0F43EDDD}" type="presParOf" srcId="{18ED3EFB-B8BD-4265-BF19-9F0BEBB24DA3}" destId="{B14108F1-AEB1-4DC1-97A2-E19474966FAD}" srcOrd="0" destOrd="0" presId="urn:microsoft.com/office/officeart/2005/8/layout/hList9"/>
    <dgm:cxn modelId="{FAFA1BE4-625B-4196-8871-1CB4D8621D08}" type="presParOf" srcId="{18ED3EFB-B8BD-4265-BF19-9F0BEBB24DA3}" destId="{95B2FB1C-30F0-4CE5-B50C-DFB5A9692ACB}" srcOrd="1" destOrd="0" presId="urn:microsoft.com/office/officeart/2005/8/layout/hList9"/>
    <dgm:cxn modelId="{2541F363-DD02-46ED-95DA-5D19ED6C69A4}" type="presParOf" srcId="{6C4878D4-0C28-47EA-93FC-55BF0D9A61AF}" destId="{80C10287-6C07-4CD6-81E7-6034952F1A76}" srcOrd="7" destOrd="0" presId="urn:microsoft.com/office/officeart/2005/8/layout/hList9"/>
    <dgm:cxn modelId="{6ABA2ADD-793C-47FF-B25C-DC61182FA507}" type="presParOf" srcId="{6C4878D4-0C28-47EA-93FC-55BF0D9A61AF}" destId="{B707EFB2-14AE-4406-9C18-ADAAEE1E38D5}" srcOrd="8" destOrd="0" presId="urn:microsoft.com/office/officeart/2005/8/layout/hList9"/>
    <dgm:cxn modelId="{1C5E9A7F-9868-452F-A507-A6FE3B5FDCFA}" type="presParOf" srcId="{6C4878D4-0C28-47EA-93FC-55BF0D9A61AF}" destId="{7C773DAD-3F19-4EF9-BABD-037483B23253}" srcOrd="9" destOrd="0" presId="urn:microsoft.com/office/officeart/2005/8/layout/hList9"/>
    <dgm:cxn modelId="{66FF735F-C09D-421F-B942-A3A959100A32}" type="presParOf" srcId="{6C4878D4-0C28-47EA-93FC-55BF0D9A61AF}" destId="{3EFE0C69-7DA5-4240-8013-6C2408DF6202}" srcOrd="10" destOrd="0" presId="urn:microsoft.com/office/officeart/2005/8/layout/hList9"/>
    <dgm:cxn modelId="{197EA781-B87E-4DEE-9863-E3A9C3DEA930}" type="presParOf" srcId="{6C4878D4-0C28-47EA-93FC-55BF0D9A61AF}" destId="{763DE6C4-3FF8-4AD1-A0AD-4F3A7F37118D}" srcOrd="11" destOrd="0" presId="urn:microsoft.com/office/officeart/2005/8/layout/hList9"/>
    <dgm:cxn modelId="{8AFAE95F-DC76-4152-BF0B-D75961FD9495}" type="presParOf" srcId="{763DE6C4-3FF8-4AD1-A0AD-4F3A7F37118D}" destId="{DBDEE879-B0C8-45F1-A2AC-5191B1F8F4CF}" srcOrd="0" destOrd="0" presId="urn:microsoft.com/office/officeart/2005/8/layout/hList9"/>
    <dgm:cxn modelId="{1CDC59EC-9DF5-48F6-A986-2184902B4E68}" type="presParOf" srcId="{763DE6C4-3FF8-4AD1-A0AD-4F3A7F37118D}" destId="{AB58F8D5-17FE-4C89-8CDA-4B38FE5BAEFB}" srcOrd="1" destOrd="0" presId="urn:microsoft.com/office/officeart/2005/8/layout/hList9"/>
    <dgm:cxn modelId="{0E06EC86-520A-4F1D-92F4-78432C517AFF}" type="presParOf" srcId="{AB58F8D5-17FE-4C89-8CDA-4B38FE5BAEFB}" destId="{DB6BCDE0-E305-4A6D-A4AD-80F73F401957}" srcOrd="0" destOrd="0" presId="urn:microsoft.com/office/officeart/2005/8/layout/hList9"/>
    <dgm:cxn modelId="{2F0D084F-16F3-4B86-BF44-3962E32E4A7E}" type="presParOf" srcId="{AB58F8D5-17FE-4C89-8CDA-4B38FE5BAEFB}" destId="{A556AFA5-A031-4849-965D-41CA9DA71BA2}" srcOrd="1" destOrd="0" presId="urn:microsoft.com/office/officeart/2005/8/layout/hList9"/>
    <dgm:cxn modelId="{A486C6FC-A68E-48F8-85C2-30B49838B87A}" type="presParOf" srcId="{6C4878D4-0C28-47EA-93FC-55BF0D9A61AF}" destId="{8B82E9F9-036F-4A9D-A300-B91051155CC7}" srcOrd="12" destOrd="0" presId="urn:microsoft.com/office/officeart/2005/8/layout/hList9"/>
    <dgm:cxn modelId="{7C05ED63-38FB-4C4C-B170-ACF35B842E01}" type="presParOf" srcId="{6C4878D4-0C28-47EA-93FC-55BF0D9A61AF}" destId="{A1F60569-B0C2-4DD9-BEF8-D283F2F28F35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669D9-89E7-4233-B8CA-D4562490C744}">
      <dsp:nvSpPr>
        <dsp:cNvPr id="0" name=""/>
        <dsp:cNvSpPr/>
      </dsp:nvSpPr>
      <dsp:spPr>
        <a:xfrm>
          <a:off x="-5926750" y="-906970"/>
          <a:ext cx="7055628" cy="7055628"/>
        </a:xfrm>
        <a:prstGeom prst="blockArc">
          <a:avLst>
            <a:gd name="adj1" fmla="val 18900000"/>
            <a:gd name="adj2" fmla="val 2700000"/>
            <a:gd name="adj3" fmla="val 30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BE5E2-D528-433F-BE95-E2A3EF0C93DE}">
      <dsp:nvSpPr>
        <dsp:cNvPr id="0" name=""/>
        <dsp:cNvSpPr/>
      </dsp:nvSpPr>
      <dsp:spPr>
        <a:xfrm>
          <a:off x="590859" y="402980"/>
          <a:ext cx="7264099" cy="806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6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Методическая разработка «Навигатор будущего профессионала»</a:t>
          </a:r>
        </a:p>
      </dsp:txBody>
      <dsp:txXfrm>
        <a:off x="590859" y="402980"/>
        <a:ext cx="7264099" cy="806381"/>
      </dsp:txXfrm>
    </dsp:sp>
    <dsp:sp modelId="{EEBBE5B1-9229-4E89-B0F5-147B01E76B2A}">
      <dsp:nvSpPr>
        <dsp:cNvPr id="0" name=""/>
        <dsp:cNvSpPr/>
      </dsp:nvSpPr>
      <dsp:spPr>
        <a:xfrm>
          <a:off x="86870" y="302183"/>
          <a:ext cx="1007976" cy="10079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94FF7-A4A9-4190-81F3-160E1DEC9570}">
      <dsp:nvSpPr>
        <dsp:cNvPr id="0" name=""/>
        <dsp:cNvSpPr/>
      </dsp:nvSpPr>
      <dsp:spPr>
        <a:xfrm>
          <a:off x="1053176" y="1612762"/>
          <a:ext cx="6801783" cy="806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6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 </a:t>
          </a:r>
          <a:r>
            <a:rPr lang="ru-RU" sz="2400" kern="1200" dirty="0">
              <a:solidFill>
                <a:schemeClr val="tx1"/>
              </a:solidFill>
            </a:rPr>
            <a:t>Квест «Я выбираю..»</a:t>
          </a:r>
        </a:p>
      </dsp:txBody>
      <dsp:txXfrm>
        <a:off x="1053176" y="1612762"/>
        <a:ext cx="6801783" cy="806381"/>
      </dsp:txXfrm>
    </dsp:sp>
    <dsp:sp modelId="{9F2665F6-4CF7-4163-8E3D-B72E25B6A97D}">
      <dsp:nvSpPr>
        <dsp:cNvPr id="0" name=""/>
        <dsp:cNvSpPr/>
      </dsp:nvSpPr>
      <dsp:spPr>
        <a:xfrm>
          <a:off x="549187" y="1511964"/>
          <a:ext cx="1007976" cy="10079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643BB-C1E5-45E2-AD8A-AF5CA46288F0}">
      <dsp:nvSpPr>
        <dsp:cNvPr id="0" name=""/>
        <dsp:cNvSpPr/>
      </dsp:nvSpPr>
      <dsp:spPr>
        <a:xfrm>
          <a:off x="1053176" y="2822544"/>
          <a:ext cx="6801783" cy="806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6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Буклет «Что делать если…»</a:t>
          </a:r>
        </a:p>
      </dsp:txBody>
      <dsp:txXfrm>
        <a:off x="1053176" y="2822544"/>
        <a:ext cx="6801783" cy="806381"/>
      </dsp:txXfrm>
    </dsp:sp>
    <dsp:sp modelId="{F0280192-DAE6-4D48-BEAD-E43C05F8133A}">
      <dsp:nvSpPr>
        <dsp:cNvPr id="0" name=""/>
        <dsp:cNvSpPr/>
      </dsp:nvSpPr>
      <dsp:spPr>
        <a:xfrm>
          <a:off x="549187" y="2721746"/>
          <a:ext cx="1007976" cy="10079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2F4CA-129A-4C7C-B5C8-5C366333B034}">
      <dsp:nvSpPr>
        <dsp:cNvPr id="0" name=""/>
        <dsp:cNvSpPr/>
      </dsp:nvSpPr>
      <dsp:spPr>
        <a:xfrm>
          <a:off x="590859" y="4032325"/>
          <a:ext cx="7264099" cy="806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6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Сборник кейс «Школьник – будущему профессионалу» </a:t>
          </a:r>
        </a:p>
      </dsp:txBody>
      <dsp:txXfrm>
        <a:off x="590859" y="4032325"/>
        <a:ext cx="7264099" cy="806381"/>
      </dsp:txXfrm>
    </dsp:sp>
    <dsp:sp modelId="{493F79CD-31AD-44DB-996A-8F56FC06273A}">
      <dsp:nvSpPr>
        <dsp:cNvPr id="0" name=""/>
        <dsp:cNvSpPr/>
      </dsp:nvSpPr>
      <dsp:spPr>
        <a:xfrm>
          <a:off x="86870" y="3931528"/>
          <a:ext cx="1007976" cy="10079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31ABD-411C-4EF8-B094-8ACBC1FAF63D}">
      <dsp:nvSpPr>
        <dsp:cNvPr id="0" name=""/>
        <dsp:cNvSpPr/>
      </dsp:nvSpPr>
      <dsp:spPr>
        <a:xfrm>
          <a:off x="0" y="275092"/>
          <a:ext cx="8128000" cy="23319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создание позитивной мотивации обучающихся к осознанному выбору практического модуля в рамках учебного предмета «Технология»</a:t>
          </a:r>
        </a:p>
      </dsp:txBody>
      <dsp:txXfrm>
        <a:off x="113835" y="388927"/>
        <a:ext cx="7900330" cy="2104249"/>
      </dsp:txXfrm>
    </dsp:sp>
    <dsp:sp modelId="{28CFAEB4-8E46-4AA0-9E5D-4F749F598C8B}">
      <dsp:nvSpPr>
        <dsp:cNvPr id="0" name=""/>
        <dsp:cNvSpPr/>
      </dsp:nvSpPr>
      <dsp:spPr>
        <a:xfrm>
          <a:off x="0" y="2742453"/>
          <a:ext cx="8128000" cy="23319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/>
            <a:t>формирование представления о мире профессий, профессиональном самоопределении, знакомство обучающихся с принципом обоснованного выбора профессии с учетом интересов, способностей, результатов профессиональных «проб», образовательных возможностей города и особенностей современного рынка труда</a:t>
          </a:r>
        </a:p>
      </dsp:txBody>
      <dsp:txXfrm>
        <a:off x="113835" y="2856288"/>
        <a:ext cx="7900330" cy="21042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05564-A4CC-46CA-93AB-8B96E949E337}">
      <dsp:nvSpPr>
        <dsp:cNvPr id="0" name=""/>
        <dsp:cNvSpPr/>
      </dsp:nvSpPr>
      <dsp:spPr>
        <a:xfrm>
          <a:off x="0" y="1633295"/>
          <a:ext cx="771568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0C58F-5CB8-49ED-B9E2-342DF8846C59}">
      <dsp:nvSpPr>
        <dsp:cNvPr id="0" name=""/>
        <dsp:cNvSpPr/>
      </dsp:nvSpPr>
      <dsp:spPr>
        <a:xfrm>
          <a:off x="387759" y="1432185"/>
          <a:ext cx="5400978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44" tIns="0" rIns="20414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Деловая игра «Город Ч»</a:t>
          </a:r>
        </a:p>
      </dsp:txBody>
      <dsp:txXfrm>
        <a:off x="410816" y="1455242"/>
        <a:ext cx="5354864" cy="426206"/>
      </dsp:txXfrm>
    </dsp:sp>
    <dsp:sp modelId="{78324C17-A9B2-4992-A1CD-335D3EE9D668}">
      <dsp:nvSpPr>
        <dsp:cNvPr id="0" name=""/>
        <dsp:cNvSpPr/>
      </dsp:nvSpPr>
      <dsp:spPr>
        <a:xfrm>
          <a:off x="0" y="2539947"/>
          <a:ext cx="771568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F36C4-5182-467F-8210-50C884A3EA29}">
      <dsp:nvSpPr>
        <dsp:cNvPr id="0" name=""/>
        <dsp:cNvSpPr/>
      </dsp:nvSpPr>
      <dsp:spPr>
        <a:xfrm>
          <a:off x="394213" y="2146534"/>
          <a:ext cx="5400978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44" tIns="0" rIns="20414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Деловая игра «Образовательная картография города Ч.» </a:t>
          </a:r>
        </a:p>
      </dsp:txBody>
      <dsp:txXfrm>
        <a:off x="417270" y="2169591"/>
        <a:ext cx="5354864" cy="426206"/>
      </dsp:txXfrm>
    </dsp:sp>
    <dsp:sp modelId="{5D2B2E5B-6EB4-410E-B64B-1FC489210472}">
      <dsp:nvSpPr>
        <dsp:cNvPr id="0" name=""/>
        <dsp:cNvSpPr/>
      </dsp:nvSpPr>
      <dsp:spPr>
        <a:xfrm>
          <a:off x="0" y="3036197"/>
          <a:ext cx="771568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E68E0-8DD4-4683-9E04-943B8E2BC5C9}">
      <dsp:nvSpPr>
        <dsp:cNvPr id="0" name=""/>
        <dsp:cNvSpPr/>
      </dsp:nvSpPr>
      <dsp:spPr>
        <a:xfrm>
          <a:off x="385784" y="2898928"/>
          <a:ext cx="5400978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44" tIns="0" rIns="20414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Профессиональные «пробы» </a:t>
          </a:r>
        </a:p>
      </dsp:txBody>
      <dsp:txXfrm>
        <a:off x="408841" y="2921985"/>
        <a:ext cx="5354864" cy="426206"/>
      </dsp:txXfrm>
    </dsp:sp>
    <dsp:sp modelId="{138F3A78-02C0-4934-8982-778C443FE301}">
      <dsp:nvSpPr>
        <dsp:cNvPr id="0" name=""/>
        <dsp:cNvSpPr/>
      </dsp:nvSpPr>
      <dsp:spPr>
        <a:xfrm>
          <a:off x="0" y="3860848"/>
          <a:ext cx="771568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231EE-D5DC-40E9-993F-4A200A8D04F6}">
      <dsp:nvSpPr>
        <dsp:cNvPr id="0" name=""/>
        <dsp:cNvSpPr/>
      </dsp:nvSpPr>
      <dsp:spPr>
        <a:xfrm>
          <a:off x="385784" y="3624688"/>
          <a:ext cx="5400978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44" tIns="0" rIns="20414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Деловая игра «Я выбираю …» </a:t>
          </a:r>
        </a:p>
      </dsp:txBody>
      <dsp:txXfrm>
        <a:off x="408841" y="3647745"/>
        <a:ext cx="5354864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5ACD8-2A81-4AD8-8FD5-DF4AA02C6BA1}">
      <dsp:nvSpPr>
        <dsp:cNvPr id="0" name=""/>
        <dsp:cNvSpPr/>
      </dsp:nvSpPr>
      <dsp:spPr>
        <a:xfrm>
          <a:off x="43" y="787794"/>
          <a:ext cx="4144669" cy="997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/>
            <a:t>ПЕДАГОГИЧЕСКИЕ РАБОТНИКИ ШКОЛЫ</a:t>
          </a:r>
        </a:p>
      </dsp:txBody>
      <dsp:txXfrm>
        <a:off x="43" y="787794"/>
        <a:ext cx="4144669" cy="997666"/>
      </dsp:txXfrm>
    </dsp:sp>
    <dsp:sp modelId="{C8430462-AC39-43AC-8E1B-3F54854836DA}">
      <dsp:nvSpPr>
        <dsp:cNvPr id="0" name=""/>
        <dsp:cNvSpPr/>
      </dsp:nvSpPr>
      <dsp:spPr>
        <a:xfrm>
          <a:off x="107162" y="1927532"/>
          <a:ext cx="3849113" cy="28178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/>
            <a:t>УЧИТЕЛЯ-ПРЕДМЕТНИКИ;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/>
            <a:t>ПСИХОЛОГ;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/>
            <a:t>КЛАССНЫЙ РУКОВОДИТЕЛЬ;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/>
            <a:t>ЗАМЕСТИТЕЛИ.</a:t>
          </a:r>
        </a:p>
      </dsp:txBody>
      <dsp:txXfrm>
        <a:off x="107162" y="1927532"/>
        <a:ext cx="3849113" cy="2817800"/>
      </dsp:txXfrm>
    </dsp:sp>
    <dsp:sp modelId="{9240A349-0939-4BCD-9AD6-26100067326E}">
      <dsp:nvSpPr>
        <dsp:cNvPr id="0" name=""/>
        <dsp:cNvSpPr/>
      </dsp:nvSpPr>
      <dsp:spPr>
        <a:xfrm>
          <a:off x="4725010" y="875738"/>
          <a:ext cx="4144669" cy="997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/>
            <a:t>ПЕДАГОГИЧЕСКИЕ РАБОТНИКИ СПО</a:t>
          </a:r>
        </a:p>
      </dsp:txBody>
      <dsp:txXfrm>
        <a:off x="4725010" y="875738"/>
        <a:ext cx="4144669" cy="997666"/>
      </dsp:txXfrm>
    </dsp:sp>
    <dsp:sp modelId="{57E86E73-6D79-46BA-ACDB-2E9F9CC2842A}">
      <dsp:nvSpPr>
        <dsp:cNvPr id="0" name=""/>
        <dsp:cNvSpPr/>
      </dsp:nvSpPr>
      <dsp:spPr>
        <a:xfrm>
          <a:off x="4922667" y="1969313"/>
          <a:ext cx="3831913" cy="2898733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ПРЕПОДАВАТЕЛИ;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/>
            <a:t>СЕРТИФИЦИРОВАННЫЕ ЭКСПЕРТЫ;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/>
            <a:t>ЗАМЕСТИТЕЛИ.</a:t>
          </a:r>
        </a:p>
      </dsp:txBody>
      <dsp:txXfrm>
        <a:off x="4922667" y="1969313"/>
        <a:ext cx="3831913" cy="28987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7482D-86DD-4BA4-8046-6A121487AB9C}">
      <dsp:nvSpPr>
        <dsp:cNvPr id="0" name=""/>
        <dsp:cNvSpPr/>
      </dsp:nvSpPr>
      <dsp:spPr>
        <a:xfrm>
          <a:off x="78750" y="1843366"/>
          <a:ext cx="1670985" cy="16247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оценивание на основе текущих оценок</a:t>
          </a:r>
        </a:p>
      </dsp:txBody>
      <dsp:txXfrm>
        <a:off x="346108" y="1843366"/>
        <a:ext cx="1403627" cy="1624737"/>
      </dsp:txXfrm>
    </dsp:sp>
    <dsp:sp modelId="{0555E689-F57D-499A-8015-1F93CD5E0D8C}">
      <dsp:nvSpPr>
        <dsp:cNvPr id="0" name=""/>
        <dsp:cNvSpPr/>
      </dsp:nvSpPr>
      <dsp:spPr>
        <a:xfrm>
          <a:off x="117911" y="517724"/>
          <a:ext cx="1718968" cy="1408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Традиционное</a:t>
          </a:r>
        </a:p>
      </dsp:txBody>
      <dsp:txXfrm>
        <a:off x="369648" y="724018"/>
        <a:ext cx="1215494" cy="996073"/>
      </dsp:txXfrm>
    </dsp:sp>
    <dsp:sp modelId="{B14108F1-AEB1-4DC1-97A2-E19474966FAD}">
      <dsp:nvSpPr>
        <dsp:cNvPr id="0" name=""/>
        <dsp:cNvSpPr/>
      </dsp:nvSpPr>
      <dsp:spPr>
        <a:xfrm>
          <a:off x="3920657" y="2541271"/>
          <a:ext cx="2288719" cy="15120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индивидуальная или групповая защита проектной работы</a:t>
          </a:r>
          <a:endParaRPr lang="ru-RU" sz="1800" kern="1200" dirty="0"/>
        </a:p>
      </dsp:txBody>
      <dsp:txXfrm>
        <a:off x="4286853" y="2541271"/>
        <a:ext cx="1922524" cy="1512077"/>
      </dsp:txXfrm>
    </dsp:sp>
    <dsp:sp modelId="{B707EFB2-14AE-4406-9C18-ADAAEE1E38D5}">
      <dsp:nvSpPr>
        <dsp:cNvPr id="0" name=""/>
        <dsp:cNvSpPr/>
      </dsp:nvSpPr>
      <dsp:spPr>
        <a:xfrm>
          <a:off x="3773876" y="40983"/>
          <a:ext cx="2387126" cy="25008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Публичная защита проектной работы </a:t>
          </a:r>
        </a:p>
      </dsp:txBody>
      <dsp:txXfrm>
        <a:off x="4123463" y="407217"/>
        <a:ext cx="1687952" cy="1768336"/>
      </dsp:txXfrm>
    </dsp:sp>
    <dsp:sp modelId="{DB6BCDE0-E305-4A6D-A4AD-80F73F401957}">
      <dsp:nvSpPr>
        <dsp:cNvPr id="0" name=""/>
        <dsp:cNvSpPr/>
      </dsp:nvSpPr>
      <dsp:spPr>
        <a:xfrm>
          <a:off x="8365687" y="1053401"/>
          <a:ext cx="1269392" cy="8466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60569-B0C2-4DD9-BEF8-D283F2F28F35}">
      <dsp:nvSpPr>
        <dsp:cNvPr id="0" name=""/>
        <dsp:cNvSpPr/>
      </dsp:nvSpPr>
      <dsp:spPr>
        <a:xfrm>
          <a:off x="7304464" y="385513"/>
          <a:ext cx="3793739" cy="30274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Аттестация с использованием механизма демонстрационного экзамена, </a:t>
          </a:r>
          <a:r>
            <a:rPr lang="ru-RU" sz="2800" kern="1200" dirty="0" smtClean="0"/>
            <a:t>применяемого </a:t>
          </a:r>
          <a:r>
            <a:rPr lang="ru-RU" sz="2800" kern="1200" dirty="0"/>
            <a:t>в </a:t>
          </a:r>
          <a:r>
            <a:rPr lang="ru-RU" sz="2800" kern="1200" dirty="0" err="1"/>
            <a:t>WorldSkills</a:t>
          </a:r>
          <a:endParaRPr lang="ru-RU" sz="2800" kern="1200" dirty="0"/>
        </a:p>
      </dsp:txBody>
      <dsp:txXfrm>
        <a:off x="7860044" y="828869"/>
        <a:ext cx="2682579" cy="2140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82906-3788-4E7A-A52E-ED1191EB502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5EA9B-2F9A-4EBB-8F2B-087CC893C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3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1620-6CAA-4EDF-BAEA-F62FBAC1875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69A0-E3E3-4E1A-8693-AE1805D34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1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1620-6CAA-4EDF-BAEA-F62FBAC1875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69A0-E3E3-4E1A-8693-AE1805D34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92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1620-6CAA-4EDF-BAEA-F62FBAC1875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69A0-E3E3-4E1A-8693-AE1805D34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636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6CD72DA-55C2-43A7-BB36-8CFE8B8855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094764"/>
      </p:ext>
    </p:extLst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1620-6CAA-4EDF-BAEA-F62FBAC1875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69A0-E3E3-4E1A-8693-AE1805D34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44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1620-6CAA-4EDF-BAEA-F62FBAC1875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69A0-E3E3-4E1A-8693-AE1805D34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90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1620-6CAA-4EDF-BAEA-F62FBAC1875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69A0-E3E3-4E1A-8693-AE1805D34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16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1620-6CAA-4EDF-BAEA-F62FBAC1875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69A0-E3E3-4E1A-8693-AE1805D34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9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1620-6CAA-4EDF-BAEA-F62FBAC1875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69A0-E3E3-4E1A-8693-AE1805D34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3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1620-6CAA-4EDF-BAEA-F62FBAC1875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69A0-E3E3-4E1A-8693-AE1805D34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56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1620-6CAA-4EDF-BAEA-F62FBAC1875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69A0-E3E3-4E1A-8693-AE1805D34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67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1620-6CAA-4EDF-BAEA-F62FBAC1875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69A0-E3E3-4E1A-8693-AE1805D34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6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E1620-6CAA-4EDF-BAEA-F62FBAC1875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869A0-E3E3-4E1A-8693-AE1805D34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25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48314" y="1078154"/>
            <a:ext cx="8284256" cy="33547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Педагогическое сопровождение</a:t>
            </a:r>
          </a:p>
          <a:p>
            <a:pPr algn="ctr"/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выбора школьником форм проведения</a:t>
            </a:r>
          </a:p>
          <a:p>
            <a:pPr algn="ctr"/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промежуточной и итоговой аттестации</a:t>
            </a:r>
          </a:p>
          <a:p>
            <a:pPr algn="ctr"/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по учебному предмету «Технология»</a:t>
            </a:r>
          </a:p>
          <a:p>
            <a:pPr algn="ctr"/>
            <a:r>
              <a:rPr lang="ru-RU" alt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рамках реализации проекта </a:t>
            </a:r>
            <a:r>
              <a:rPr lang="ru-RU" altLang="ru-RU" sz="3600" b="1" dirty="0">
                <a:solidFill>
                  <a:srgbClr val="7030A0"/>
                </a:solidFill>
                <a:cs typeface="Calibri" panose="020F0502020204030204" pitchFamily="34" charset="0"/>
              </a:rPr>
              <a:t/>
            </a:r>
            <a:br>
              <a:rPr lang="ru-RU" altLang="ru-RU" sz="3600" b="1" dirty="0">
                <a:solidFill>
                  <a:srgbClr val="7030A0"/>
                </a:solidFill>
                <a:cs typeface="Calibri" panose="020F0502020204030204" pitchFamily="34" charset="0"/>
              </a:rPr>
            </a:br>
            <a:r>
              <a:rPr lang="ru-RU" altLang="ru-RU" sz="3200" b="1" dirty="0">
                <a:solidFill>
                  <a:srgbClr val="C00000"/>
                </a:solidFill>
                <a:cs typeface="Calibri" panose="020F0502020204030204" pitchFamily="34" charset="0"/>
              </a:rPr>
              <a:t>«От школы к профессионалам будущего»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2" descr="C:\Users\Александр\Desktop\Новая папка (3)\full12759911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1231" cy="1826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5270" y="0"/>
            <a:ext cx="1846729" cy="1828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6557818" y="4609138"/>
            <a:ext cx="3502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Заместитель директора </a:t>
            </a:r>
          </a:p>
          <a:p>
            <a:r>
              <a:rPr lang="ru-RU" b="1" dirty="0"/>
              <a:t>МБОУ «СОШ № 36» г. Чебоксары</a:t>
            </a:r>
          </a:p>
          <a:p>
            <a:r>
              <a:rPr lang="ru-RU" b="1" dirty="0" err="1"/>
              <a:t>Луговникова</a:t>
            </a:r>
            <a:r>
              <a:rPr lang="ru-RU" b="1" dirty="0"/>
              <a:t> С.Г.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3673" y="5634182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27.11.2020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708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0" y="0"/>
            <a:ext cx="12191999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76A79E-DB68-4A24-B1AD-3D8180FA22E2}"/>
              </a:ext>
            </a:extLst>
          </p:cNvPr>
          <p:cNvSpPr/>
          <p:nvPr/>
        </p:nvSpPr>
        <p:spPr>
          <a:xfrm>
            <a:off x="1449210" y="348423"/>
            <a:ext cx="89917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ОБРАЗОВАТЕЛЬНЫЙ КВЕСТ «Я ВЫБИРАЮ…»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001645-6B97-4D5F-92FA-1BB23144A1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2873"/>
          <a:stretch/>
        </p:blipFill>
        <p:spPr>
          <a:xfrm>
            <a:off x="487283" y="923278"/>
            <a:ext cx="5563926" cy="3166410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A19CC84-FE2E-4BED-88D1-85282D6BA1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5366483"/>
              </p:ext>
            </p:extLst>
          </p:nvPr>
        </p:nvGraphicFramePr>
        <p:xfrm>
          <a:off x="3269246" y="1070648"/>
          <a:ext cx="7715683" cy="5711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3CE3EF-595A-4A9C-94E0-6947D2C46F4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8630" t="35273" r="21750" b="28869"/>
          <a:stretch/>
        </p:blipFill>
        <p:spPr>
          <a:xfrm>
            <a:off x="6554499" y="3932808"/>
            <a:ext cx="5586281" cy="284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88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B23A470-BC38-4308-839F-9AC9D22CA2E8}"/>
              </a:ext>
            </a:extLst>
          </p:cNvPr>
          <p:cNvSpPr/>
          <p:nvPr/>
        </p:nvSpPr>
        <p:spPr>
          <a:xfrm>
            <a:off x="2664430" y="289644"/>
            <a:ext cx="62261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БУКЛЕТ «ЧТО ДЕЛАТЬ ЕСЛИ…»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:a16="http://schemas.microsoft.com/office/drawing/2014/main" id="{81237C44-8778-4E76-A06B-ED3C4F0979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332275"/>
              </p:ext>
            </p:extLst>
          </p:nvPr>
        </p:nvGraphicFramePr>
        <p:xfrm>
          <a:off x="386507" y="1461030"/>
          <a:ext cx="5510597" cy="3935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Acrobat Document" r:id="rId4" imgW="8019720" imgH="5667202" progId="AcroExch.Document.DC">
                  <p:embed/>
                </p:oleObj>
              </mc:Choice>
              <mc:Fallback>
                <p:oleObj name="Acrobat Document" r:id="rId4" imgW="8019720" imgH="5667202" progId="AcroExch.Document.DC">
                  <p:embed/>
                  <p:pic>
                    <p:nvPicPr>
                      <p:cNvPr id="68613" name="Объект 4">
                        <a:extLst>
                          <a:ext uri="{FF2B5EF4-FFF2-40B4-BE49-F238E27FC236}">
                            <a16:creationId xmlns:a16="http://schemas.microsoft.com/office/drawing/2014/main" id="{F0EBD608-299A-4CB6-BA5D-7FC2694B72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07" y="1461030"/>
                        <a:ext cx="5510597" cy="3935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5510FD-F96A-46F5-94ED-E22E0E006A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2" t="12557" r="15898" b="4045"/>
          <a:stretch/>
        </p:blipFill>
        <p:spPr>
          <a:xfrm>
            <a:off x="6294898" y="1280092"/>
            <a:ext cx="5763923" cy="411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93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D85663-0753-48B3-AC6C-6C0290FCF234}"/>
              </a:ext>
            </a:extLst>
          </p:cNvPr>
          <p:cNvSpPr/>
          <p:nvPr/>
        </p:nvSpPr>
        <p:spPr>
          <a:xfrm>
            <a:off x="447498" y="348422"/>
            <a:ext cx="112970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Сборник-кейс «Школьник – будущему профессионалу»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6C0EB0-1A15-481D-BC73-8901439873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89" t="21359" r="20704" b="6926"/>
          <a:stretch/>
        </p:blipFill>
        <p:spPr>
          <a:xfrm>
            <a:off x="230818" y="1142302"/>
            <a:ext cx="7067205" cy="49063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33F1FD-A626-484B-A022-E47CA132F4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35" t="21489" r="45742" b="39158"/>
          <a:stretch/>
        </p:blipFill>
        <p:spPr>
          <a:xfrm>
            <a:off x="7415572" y="1283677"/>
            <a:ext cx="4658879" cy="38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69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0E2D46-62C1-46D4-8014-3D7154619A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64" t="24983" r="23179" b="13528"/>
          <a:stretch/>
        </p:blipFill>
        <p:spPr>
          <a:xfrm>
            <a:off x="236819" y="-124263"/>
            <a:ext cx="6578354" cy="42168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1C20E7-3CDD-4494-9ED8-A766652E2C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19" t="26668" r="23260" b="13463"/>
          <a:stretch/>
        </p:blipFill>
        <p:spPr>
          <a:xfrm>
            <a:off x="5434327" y="897727"/>
            <a:ext cx="6365289" cy="40659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D62E54B-ABDC-4A40-AD3E-D13216AF3C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64" t="35354" r="7378" b="8889"/>
          <a:stretch/>
        </p:blipFill>
        <p:spPr>
          <a:xfrm>
            <a:off x="617195" y="1909931"/>
            <a:ext cx="11182421" cy="43653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C617D45-9935-4AD8-B4E3-3A351387DD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263" t="24531" r="21141" b="8220"/>
          <a:stretch/>
        </p:blipFill>
        <p:spPr>
          <a:xfrm>
            <a:off x="3091052" y="3258254"/>
            <a:ext cx="7022237" cy="461195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2CB0C27-6E7F-4DBA-9F63-CCE9B208927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364" t="26537" r="6364" b="21683"/>
          <a:stretch/>
        </p:blipFill>
        <p:spPr>
          <a:xfrm>
            <a:off x="888259" y="4435644"/>
            <a:ext cx="10640292" cy="383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9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140B21-0F27-448C-BD28-1975205E58CC}"/>
              </a:ext>
            </a:extLst>
          </p:cNvPr>
          <p:cNvSpPr txBox="1"/>
          <p:nvPr/>
        </p:nvSpPr>
        <p:spPr>
          <a:xfrm>
            <a:off x="2204720" y="450334"/>
            <a:ext cx="7325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ТЬЮТОРСКОЕ СОПРОВОЖДЕНИЕ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D88D3D73-EC6C-49B0-9EE8-257F3FE724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1181009"/>
              </p:ext>
            </p:extLst>
          </p:nvPr>
        </p:nvGraphicFramePr>
        <p:xfrm>
          <a:off x="1117600" y="874484"/>
          <a:ext cx="88696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8426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140B21-0F27-448C-BD28-1975205E58CC}"/>
              </a:ext>
            </a:extLst>
          </p:cNvPr>
          <p:cNvSpPr txBox="1"/>
          <p:nvPr/>
        </p:nvSpPr>
        <p:spPr>
          <a:xfrm>
            <a:off x="497840" y="450334"/>
            <a:ext cx="1107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ФОРМЫ ПРОМЕЖУТОЧНОЙ И ИТОГОВОЙ АТТЕСТАЦИИ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A4683698-0745-42B9-AE68-30AC3A30E2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734261"/>
              </p:ext>
            </p:extLst>
          </p:nvPr>
        </p:nvGraphicFramePr>
        <p:xfrm>
          <a:off x="558800" y="1330344"/>
          <a:ext cx="11074400" cy="4349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5545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095E88-F8FB-4014-843E-4B0C1EDE4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937"/>
            <a:ext cx="12191999" cy="6858000"/>
          </a:xfrm>
          <a:prstGeom prst="rect">
            <a:avLst/>
          </a:prstGeom>
        </p:spPr>
      </p:pic>
      <p:sp>
        <p:nvSpPr>
          <p:cNvPr id="66563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1525461" y="1841120"/>
            <a:ext cx="3911600" cy="881063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ru-RU" sz="2400" b="1" dirty="0"/>
              <a:t>Модуль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2400" b="1" dirty="0"/>
              <a:t>«Графический дизайн»</a:t>
            </a:r>
          </a:p>
        </p:txBody>
      </p:sp>
      <p:sp>
        <p:nvSpPr>
          <p:cNvPr id="66564" name="AutoShape 4" descr="Чебоксарский техникум технологии питания и коммерции - Чебоксары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844" y="3028188"/>
            <a:ext cx="4492625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461" y="2950970"/>
            <a:ext cx="4030662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7" name="Rectangle 14"/>
          <p:cNvSpPr txBox="1">
            <a:spLocks noChangeArrowheads="1"/>
          </p:cNvSpPr>
          <p:nvPr/>
        </p:nvSpPr>
        <p:spPr bwMode="auto">
          <a:xfrm>
            <a:off x="6256147" y="1841120"/>
            <a:ext cx="40703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/>
              <a:t>Модуль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/>
              <a:t>«Ремонт и обслуживание легковых автомобилей»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7C7929-7B46-4F6F-A2E5-6B162782F821}"/>
              </a:ext>
            </a:extLst>
          </p:cNvPr>
          <p:cNvSpPr/>
          <p:nvPr/>
        </p:nvSpPr>
        <p:spPr>
          <a:xfrm>
            <a:off x="861060" y="215899"/>
            <a:ext cx="104698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Проведение аттестации с применением механизма демонстрационного экзамена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WorldSkills</a:t>
            </a:r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 в Чебоксарском профессиональном колледже имени Н.В. Никольског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4852036"/>
      </p:ext>
    </p:extLst>
  </p:cSld>
  <p:clrMapOvr>
    <a:masterClrMapping/>
  </p:clrMapOvr>
  <p:transition spd="med"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4965C1-13AF-4286-9F6E-C5EC8ACA4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"/>
            <a:ext cx="12191999" cy="6858000"/>
          </a:xfrm>
          <a:prstGeom prst="rect">
            <a:avLst/>
          </a:prstGeom>
        </p:spPr>
      </p:pic>
      <p:sp>
        <p:nvSpPr>
          <p:cNvPr id="67586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1338202" y="2236788"/>
            <a:ext cx="3508375" cy="88265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ru-RU" sz="2400" b="1" dirty="0"/>
              <a:t>Модуль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2400" b="1" dirty="0"/>
              <a:t>«Кондитерское дело»</a:t>
            </a:r>
          </a:p>
        </p:txBody>
      </p:sp>
      <p:sp>
        <p:nvSpPr>
          <p:cNvPr id="67587" name="AutoShape 4" descr="Чебоксарский техникум технологии питания и коммерции - Чебоксары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7588" name="Rectangle 14"/>
          <p:cNvSpPr txBox="1">
            <a:spLocks noChangeArrowheads="1"/>
          </p:cNvSpPr>
          <p:nvPr/>
        </p:nvSpPr>
        <p:spPr bwMode="auto">
          <a:xfrm>
            <a:off x="7084290" y="2140801"/>
            <a:ext cx="35639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dirty="0"/>
              <a:t>Модуль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dirty="0"/>
              <a:t>«Ресторанный сервис»</a:t>
            </a:r>
          </a:p>
        </p:txBody>
      </p:sp>
      <p:pic>
        <p:nvPicPr>
          <p:cNvPr id="6758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7" y="3284338"/>
            <a:ext cx="4435475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1" name="Picture 9" descr="Участие в I Межрегиональном фестивале гостеприимства. | Чебоксарский  технику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109" y="3284338"/>
            <a:ext cx="34163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Нижний колонтитул 3"/>
          <p:cNvSpPr txBox="1">
            <a:spLocks/>
          </p:cNvSpPr>
          <p:nvPr/>
        </p:nvSpPr>
        <p:spPr bwMode="auto">
          <a:xfrm>
            <a:off x="1558925" y="6243638"/>
            <a:ext cx="27559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solidFill>
                  <a:srgbClr val="44546A"/>
                </a:solidFill>
                <a:latin typeface="Franklin Gothic Book" panose="020B0503020102020204" pitchFamily="34" charset="0"/>
              </a:rPr>
              <a:t>МБОУ "СОШ №36" г. Чебоксары, 20.11.2020 г.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6BD07C-5C9D-4F22-84B1-D056C7F5A5E6}"/>
              </a:ext>
            </a:extLst>
          </p:cNvPr>
          <p:cNvSpPr/>
          <p:nvPr/>
        </p:nvSpPr>
        <p:spPr>
          <a:xfrm>
            <a:off x="1002187" y="285751"/>
            <a:ext cx="10187624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Проведение аттестации с применением механизма демонстрационного экзамена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WorldSkills</a:t>
            </a:r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 в Чебоксарском техникуме технологии питания и коммерции   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7843095"/>
      </p:ext>
    </p:extLst>
  </p:cSld>
  <p:clrMapOvr>
    <a:masterClrMapping/>
  </p:clrMapOvr>
  <p:transition spd="med"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9" y="0"/>
            <a:ext cx="12191999" cy="6858000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E0E03B4-8ED0-47ED-A743-762A45F08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122303"/>
              </p:ext>
            </p:extLst>
          </p:nvPr>
        </p:nvGraphicFramePr>
        <p:xfrm>
          <a:off x="-101599" y="48269"/>
          <a:ext cx="12293599" cy="7080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081">
                  <a:extLst>
                    <a:ext uri="{9D8B030D-6E8A-4147-A177-3AD203B41FA5}">
                      <a16:colId xmlns:a16="http://schemas.microsoft.com/office/drawing/2014/main" val="2498450339"/>
                    </a:ext>
                  </a:extLst>
                </a:gridCol>
                <a:gridCol w="2660632">
                  <a:extLst>
                    <a:ext uri="{9D8B030D-6E8A-4147-A177-3AD203B41FA5}">
                      <a16:colId xmlns:a16="http://schemas.microsoft.com/office/drawing/2014/main" val="3012346217"/>
                    </a:ext>
                  </a:extLst>
                </a:gridCol>
                <a:gridCol w="1596878">
                  <a:extLst>
                    <a:ext uri="{9D8B030D-6E8A-4147-A177-3AD203B41FA5}">
                      <a16:colId xmlns:a16="http://schemas.microsoft.com/office/drawing/2014/main" val="1933201205"/>
                    </a:ext>
                  </a:extLst>
                </a:gridCol>
                <a:gridCol w="2306462">
                  <a:extLst>
                    <a:ext uri="{9D8B030D-6E8A-4147-A177-3AD203B41FA5}">
                      <a16:colId xmlns:a16="http://schemas.microsoft.com/office/drawing/2014/main" val="3423132936"/>
                    </a:ext>
                  </a:extLst>
                </a:gridCol>
                <a:gridCol w="5143546">
                  <a:extLst>
                    <a:ext uri="{9D8B030D-6E8A-4147-A177-3AD203B41FA5}">
                      <a16:colId xmlns:a16="http://schemas.microsoft.com/office/drawing/2014/main" val="1079291084"/>
                    </a:ext>
                  </a:extLst>
                </a:gridCol>
              </a:tblGrid>
              <a:tr h="182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Название компетенции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Статус компетенции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Блок компетенций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Площадки проведения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extLst>
                  <a:ext uri="{0D108BD9-81ED-4DB2-BD59-A6C34878D82A}">
                    <a16:rowId xmlns:a16="http://schemas.microsoft.com/office/drawing/2014/main" val="3455008127"/>
                  </a:ext>
                </a:extLst>
              </a:tr>
              <a:tr h="182567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effectLst/>
                        </a:rPr>
                        <a:t>ГАПОУ«ЧТТПиК</a:t>
                      </a:r>
                      <a:r>
                        <a:rPr lang="ru-RU" sz="1100" dirty="0">
                          <a:effectLst/>
                        </a:rPr>
                        <a:t>» Минобразования Чувашии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962978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34</a:t>
                      </a:r>
                      <a:r>
                        <a:rPr lang="ru-RU" sz="1100" dirty="0">
                          <a:effectLst/>
                        </a:rPr>
                        <a:t>J Поварское дело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Основная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Сфера услуг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г.Чебоксары, ул. Чапаева, 10(корпус 1)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extLst>
                  <a:ext uri="{0D108BD9-81ED-4DB2-BD59-A6C34878D82A}">
                    <a16:rowId xmlns:a16="http://schemas.microsoft.com/office/drawing/2014/main" val="2019729043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2.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35J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 Ресторанный сервис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Основная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Сфера услуг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solidFill>
                            <a:srgbClr val="FF0000"/>
                          </a:solidFill>
                          <a:effectLst/>
                        </a:rPr>
                        <a:t>г.Чебоксары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,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  ул. Гагарина, 15а (корпус  2)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extLst>
                  <a:ext uri="{0D108BD9-81ED-4DB2-BD59-A6C34878D82A}">
                    <a16:rowId xmlns:a16="http://schemas.microsoft.com/office/drawing/2014/main" val="646296183"/>
                  </a:ext>
                </a:extLst>
              </a:tr>
              <a:tr h="182567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Чебоксарский техникум строительства и городского хозяйства Минобразования Чувашии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909678"/>
                  </a:ext>
                </a:extLst>
              </a:tr>
              <a:tr h="376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R60J</a:t>
                      </a:r>
                      <a:r>
                        <a:rPr lang="ru-RU" sz="1100" dirty="0">
                          <a:effectLst/>
                        </a:rPr>
                        <a:t> Геодезия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Основная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Строительство и строительные технологии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effectLst/>
                        </a:rPr>
                        <a:t>г.Чебоксары</a:t>
                      </a:r>
                      <a:r>
                        <a:rPr lang="ru-RU" sz="1100" dirty="0">
                          <a:effectLst/>
                        </a:rPr>
                        <a:t>,  пр. Московский, 35 (корпус 1)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extLst>
                  <a:ext uri="{0D108BD9-81ED-4DB2-BD59-A6C34878D82A}">
                    <a16:rowId xmlns:a16="http://schemas.microsoft.com/office/drawing/2014/main" val="3027283215"/>
                  </a:ext>
                </a:extLst>
              </a:tr>
              <a:tr h="376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15J Сантехника и отопление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Основная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Строительство и строительные технологии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effectLst/>
                        </a:rPr>
                        <a:t>г.Чебоксары</a:t>
                      </a:r>
                      <a:r>
                        <a:rPr lang="ru-RU" sz="1100" dirty="0">
                          <a:effectLst/>
                        </a:rPr>
                        <a:t>, </a:t>
                      </a:r>
                      <a:r>
                        <a:rPr lang="ru-RU" sz="1100" dirty="0" err="1">
                          <a:effectLst/>
                        </a:rPr>
                        <a:t>ул.Ильбекова</a:t>
                      </a:r>
                      <a:r>
                        <a:rPr lang="ru-RU" sz="1100" dirty="0">
                          <a:effectLst/>
                        </a:rPr>
                        <a:t>, 6(корпус 2)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extLst>
                  <a:ext uri="{0D108BD9-81ED-4DB2-BD59-A6C34878D82A}">
                    <a16:rowId xmlns:a16="http://schemas.microsoft.com/office/drawing/2014/main" val="240893818"/>
                  </a:ext>
                </a:extLst>
              </a:tr>
              <a:tr h="182567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ГАПОУ ЧР «ЧПК» Минобразования Чувашии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151981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5.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40J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 Графический дизайн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Основная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Творчество и дизайн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г. Чебоксары, ул. Декабристов, 17 (корпус 1)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extLst>
                  <a:ext uri="{0D108BD9-81ED-4DB2-BD59-A6C34878D82A}">
                    <a16:rowId xmlns:a16="http://schemas.microsoft.com/office/drawing/2014/main" val="3107944948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R4</a:t>
                      </a:r>
                      <a:r>
                        <a:rPr lang="en-US" sz="1100" dirty="0">
                          <a:effectLst/>
                        </a:rPr>
                        <a:t>J</a:t>
                      </a:r>
                      <a:r>
                        <a:rPr lang="ru-RU" sz="1100" dirty="0">
                          <a:effectLst/>
                        </a:rPr>
                        <a:t> Дошкольное воспитание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Основная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Образование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г. Чебоксары,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ул. </a:t>
                      </a:r>
                      <a:r>
                        <a:rPr lang="ru-RU" sz="1100" dirty="0" err="1">
                          <a:effectLst/>
                        </a:rPr>
                        <a:t>Урукова</a:t>
                      </a:r>
                      <a:r>
                        <a:rPr lang="ru-RU" sz="1100" dirty="0">
                          <a:effectLst/>
                        </a:rPr>
                        <a:t>, 8 (корпус 2)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extLst>
                  <a:ext uri="{0D108BD9-81ED-4DB2-BD59-A6C34878D82A}">
                    <a16:rowId xmlns:a16="http://schemas.microsoft.com/office/drawing/2014/main" val="3220240424"/>
                  </a:ext>
                </a:extLst>
              </a:tr>
              <a:tr h="321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R</a:t>
                      </a:r>
                      <a:r>
                        <a:rPr lang="ru-RU" sz="1100">
                          <a:effectLst/>
                        </a:rPr>
                        <a:t>21</a:t>
                      </a:r>
                      <a:r>
                        <a:rPr lang="en-US" sz="1100">
                          <a:effectLst/>
                        </a:rPr>
                        <a:t>J </a:t>
                      </a:r>
                      <a:r>
                        <a:rPr lang="ru-RU" sz="1100">
                          <a:effectLst/>
                        </a:rPr>
                        <a:t>Преподавание в младших классах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Основная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Образование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932425"/>
                  </a:ext>
                </a:extLst>
              </a:tr>
              <a:tr h="182567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Чебоксарский экономико-технологический колледж Минобразования Чувашии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973501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8.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31J</a:t>
                      </a:r>
                      <a:r>
                        <a:rPr lang="ru-RU" sz="1100">
                          <a:effectLst/>
                        </a:rPr>
                        <a:t> Технологии моды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Основная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Творчество и дизайн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effectLst/>
                        </a:rPr>
                        <a:t>г.Чебоксары</a:t>
                      </a:r>
                      <a:r>
                        <a:rPr lang="ru-RU" sz="1100" dirty="0">
                          <a:effectLst/>
                        </a:rPr>
                        <a:t>, ул. </a:t>
                      </a:r>
                      <a:r>
                        <a:rPr lang="ru-RU" sz="1100" dirty="0" err="1">
                          <a:effectLst/>
                        </a:rPr>
                        <a:t>Кукшумская</a:t>
                      </a:r>
                      <a:r>
                        <a:rPr lang="ru-RU" sz="1100" dirty="0">
                          <a:effectLst/>
                        </a:rPr>
                        <a:t>, 13 (корпус 2)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extLst>
                  <a:ext uri="{0D108BD9-81ED-4DB2-BD59-A6C34878D82A}">
                    <a16:rowId xmlns:a16="http://schemas.microsoft.com/office/drawing/2014/main" val="2241074940"/>
                  </a:ext>
                </a:extLst>
              </a:tr>
              <a:tr h="182567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ГАПОУ «Чебоксарский техникум </a:t>
                      </a:r>
                      <a:r>
                        <a:rPr lang="ru-RU" sz="1100" dirty="0" err="1">
                          <a:effectLst/>
                        </a:rPr>
                        <a:t>ТрансСтройТех</a:t>
                      </a:r>
                      <a:r>
                        <a:rPr lang="ru-RU" sz="1100" dirty="0">
                          <a:effectLst/>
                        </a:rPr>
                        <a:t>» Минобразования Чувашии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341632"/>
                  </a:ext>
                </a:extLst>
              </a:tr>
              <a:tr h="376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9.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22</a:t>
                      </a:r>
                      <a:r>
                        <a:rPr lang="en-US" sz="1100">
                          <a:effectLst/>
                        </a:rPr>
                        <a:t>J</a:t>
                      </a:r>
                      <a:r>
                        <a:rPr lang="ru-RU" sz="1100">
                          <a:effectLst/>
                        </a:rPr>
                        <a:t> Малярные и декоративные работы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Основная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Строительство и строительные технологии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effectLst/>
                        </a:rPr>
                        <a:t>г.Чебоксары,ул</a:t>
                      </a:r>
                      <a:r>
                        <a:rPr lang="ru-RU" sz="1100" dirty="0">
                          <a:effectLst/>
                        </a:rPr>
                        <a:t>. Кременского,  34 (корпус 3)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extLst>
                  <a:ext uri="{0D108BD9-81ED-4DB2-BD59-A6C34878D82A}">
                    <a16:rowId xmlns:a16="http://schemas.microsoft.com/office/drawing/2014/main" val="2721752822"/>
                  </a:ext>
                </a:extLst>
              </a:tr>
              <a:tr h="182567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МЦК - ЧЭМК Минобразования Чувашии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155121"/>
                  </a:ext>
                </a:extLst>
              </a:tr>
              <a:tr h="376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r>
                        <a:rPr lang="en-US" sz="1100">
                          <a:effectLst/>
                        </a:rPr>
                        <a:t>J</a:t>
                      </a:r>
                      <a:r>
                        <a:rPr lang="ru-RU" sz="1100">
                          <a:effectLst/>
                        </a:rPr>
                        <a:t> Веб-дизайн и разработка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Основная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effectLst/>
                        </a:rPr>
                        <a:t>Информацион-ные</a:t>
                      </a:r>
                      <a:r>
                        <a:rPr lang="ru-RU" sz="1100" dirty="0">
                          <a:effectLst/>
                        </a:rPr>
                        <a:t> и комму-</a:t>
                      </a:r>
                      <a:r>
                        <a:rPr lang="ru-RU" sz="1100" dirty="0" err="1">
                          <a:effectLst/>
                        </a:rPr>
                        <a:t>никационные</a:t>
                      </a:r>
                      <a:r>
                        <a:rPr lang="ru-RU" sz="1100" dirty="0">
                          <a:effectLst/>
                        </a:rPr>
                        <a:t> технологии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г. Чебоксары, пр.Мира, 40 (4 корпус)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extLst>
                  <a:ext uri="{0D108BD9-81ED-4DB2-BD59-A6C34878D82A}">
                    <a16:rowId xmlns:a16="http://schemas.microsoft.com/office/drawing/2014/main" val="103004331"/>
                  </a:ext>
                </a:extLst>
              </a:tr>
              <a:tr h="376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05</a:t>
                      </a:r>
                      <a:r>
                        <a:rPr lang="en-US" sz="1100">
                          <a:effectLst/>
                        </a:rPr>
                        <a:t>J</a:t>
                      </a:r>
                      <a:r>
                        <a:rPr lang="ru-RU" sz="1100">
                          <a:effectLst/>
                        </a:rPr>
                        <a:t> Инженерный дизайн CAD (САПР)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Основная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Производство и инженерные технологии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effectLst/>
                        </a:rPr>
                        <a:t>г.Чебоксары</a:t>
                      </a:r>
                      <a:r>
                        <a:rPr lang="ru-RU" sz="1100" dirty="0">
                          <a:effectLst/>
                        </a:rPr>
                        <a:t>, </a:t>
                      </a:r>
                      <a:r>
                        <a:rPr lang="ru-RU" sz="1100" dirty="0" err="1">
                          <a:effectLst/>
                        </a:rPr>
                        <a:t>пр.Ленина</a:t>
                      </a:r>
                      <a:r>
                        <a:rPr lang="ru-RU" sz="1100" dirty="0">
                          <a:effectLst/>
                        </a:rPr>
                        <a:t>, 9 (1 корпус)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extLst>
                  <a:ext uri="{0D108BD9-81ED-4DB2-BD59-A6C34878D82A}">
                    <a16:rowId xmlns:a16="http://schemas.microsoft.com/office/drawing/2014/main" val="1668874214"/>
                  </a:ext>
                </a:extLst>
              </a:tr>
              <a:tr h="376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R46J Промышленная робототехника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Основная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Производство и инженерные технологии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081937"/>
                  </a:ext>
                </a:extLst>
              </a:tr>
              <a:tr h="376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16J</a:t>
                      </a:r>
                      <a:r>
                        <a:rPr lang="ru-RU" sz="1100">
                          <a:effectLst/>
                        </a:rPr>
                        <a:t> Электроника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Основная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Производство и инженерные технологии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720101"/>
                  </a:ext>
                </a:extLst>
              </a:tr>
              <a:tr h="376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R</a:t>
                      </a:r>
                      <a:r>
                        <a:rPr lang="ru-RU" sz="1100">
                          <a:effectLst/>
                        </a:rPr>
                        <a:t>6</a:t>
                      </a:r>
                      <a:r>
                        <a:rPr lang="en-US" sz="1100">
                          <a:effectLst/>
                        </a:rPr>
                        <a:t>J</a:t>
                      </a:r>
                      <a:r>
                        <a:rPr lang="ru-RU" sz="1100">
                          <a:effectLst/>
                        </a:rPr>
                        <a:t> Лабораторный химический анализ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Основная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Производство и инженерные технологии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effectLst/>
                        </a:rPr>
                        <a:t>г.Чебоксары</a:t>
                      </a:r>
                      <a:r>
                        <a:rPr lang="ru-RU" sz="1100" dirty="0">
                          <a:effectLst/>
                        </a:rPr>
                        <a:t>, пр. </a:t>
                      </a:r>
                      <a:r>
                        <a:rPr lang="ru-RU" sz="1100" dirty="0" err="1">
                          <a:effectLst/>
                        </a:rPr>
                        <a:t>И.Яковлева</a:t>
                      </a:r>
                      <a:r>
                        <a:rPr lang="ru-RU" sz="1100" dirty="0">
                          <a:effectLst/>
                        </a:rPr>
                        <a:t>, 20/1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extLst>
                  <a:ext uri="{0D108BD9-81ED-4DB2-BD59-A6C34878D82A}">
                    <a16:rowId xmlns:a16="http://schemas.microsoft.com/office/drawing/2014/main" val="2401113821"/>
                  </a:ext>
                </a:extLst>
              </a:tr>
              <a:tr h="203956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effectLst/>
                        </a:rPr>
                        <a:t>Новочебоксарский</a:t>
                      </a:r>
                      <a:r>
                        <a:rPr lang="ru-RU" sz="1100" dirty="0">
                          <a:effectLst/>
                        </a:rPr>
                        <a:t> химико-механический техникум Минобразования Чувашии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464086"/>
                  </a:ext>
                </a:extLst>
              </a:tr>
              <a:tr h="376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15.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Т3</a:t>
                      </a:r>
                      <a:r>
                        <a:rPr lang="en-US" sz="1100" dirty="0">
                          <a:effectLst/>
                        </a:rPr>
                        <a:t>J</a:t>
                      </a:r>
                      <a:r>
                        <a:rPr lang="ru-RU" sz="1100" dirty="0">
                          <a:effectLst/>
                        </a:rPr>
                        <a:t> Документационное обеспечение управления и архивоведение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Основная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Сфера услуг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>
                          <a:effectLst/>
                        </a:rPr>
                        <a:t>г.Новочебоксарск</a:t>
                      </a:r>
                      <a:r>
                        <a:rPr lang="ru-RU" sz="1100" dirty="0">
                          <a:effectLst/>
                        </a:rPr>
                        <a:t>, ул. Жени </a:t>
                      </a:r>
                      <a:r>
                        <a:rPr lang="ru-RU" sz="1100" dirty="0" err="1">
                          <a:effectLst/>
                        </a:rPr>
                        <a:t>Крутовой</a:t>
                      </a:r>
                      <a:r>
                        <a:rPr lang="ru-RU" sz="1100" dirty="0">
                          <a:effectLst/>
                        </a:rPr>
                        <a:t>, 2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extLst>
                  <a:ext uri="{0D108BD9-81ED-4DB2-BD59-A6C34878D82A}">
                    <a16:rowId xmlns:a16="http://schemas.microsoft.com/office/drawing/2014/main" val="758678636"/>
                  </a:ext>
                </a:extLst>
              </a:tr>
              <a:tr h="376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16.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R23J Интернет вещей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Основная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Производство и инженерные технологии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266579"/>
                  </a:ext>
                </a:extLst>
              </a:tr>
              <a:tr h="376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17.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39</a:t>
                      </a:r>
                      <a:r>
                        <a:rPr lang="en-US" sz="1100">
                          <a:effectLst/>
                        </a:rPr>
                        <a:t>J</a:t>
                      </a:r>
                      <a:r>
                        <a:rPr lang="ru-RU" sz="1100">
                          <a:effectLst/>
                        </a:rPr>
                        <a:t> Сетевое и системное администрирование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Основная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effectLst/>
                        </a:rPr>
                        <a:t>Информацион-ные</a:t>
                      </a:r>
                      <a:r>
                        <a:rPr lang="ru-RU" sz="1100" dirty="0">
                          <a:effectLst/>
                        </a:rPr>
                        <a:t> и комму-</a:t>
                      </a:r>
                      <a:r>
                        <a:rPr lang="ru-RU" sz="1100" dirty="0" err="1">
                          <a:effectLst/>
                        </a:rPr>
                        <a:t>никационные</a:t>
                      </a:r>
                      <a:r>
                        <a:rPr lang="ru-RU" sz="1100" dirty="0">
                          <a:effectLst/>
                        </a:rPr>
                        <a:t> технологии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66" marR="1726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85562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AD8271-B898-4FA0-BFA9-1805A69F0C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98" t="12115" r="77985" b="75301"/>
          <a:stretch/>
        </p:blipFill>
        <p:spPr>
          <a:xfrm>
            <a:off x="9873993" y="0"/>
            <a:ext cx="2479040" cy="16659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310F85-3C24-46CF-808E-DD97413B9136}"/>
              </a:ext>
            </a:extLst>
          </p:cNvPr>
          <p:cNvSpPr txBox="1"/>
          <p:nvPr/>
        </p:nvSpPr>
        <p:spPr>
          <a:xfrm>
            <a:off x="9873993" y="1580224"/>
            <a:ext cx="2479040" cy="388997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effectLst/>
              </a:rPr>
              <a:t>IX </a:t>
            </a:r>
            <a:r>
              <a:rPr lang="ru-RU" sz="24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Открытый Региональный чемпионат «Молодые профессионалы» (</a:t>
            </a:r>
            <a:r>
              <a:rPr lang="ru-RU" sz="2400" b="1" i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WorldSkills</a:t>
            </a:r>
            <a:r>
              <a:rPr lang="ru-RU" sz="24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2400" b="1" i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Russia</a:t>
            </a:r>
            <a:r>
              <a:rPr lang="ru-RU" sz="24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) Чувашской Республики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CF4FC0-332C-438D-9FBA-DC80DF3244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98" t="12115" r="77985" b="75301"/>
          <a:stretch/>
        </p:blipFill>
        <p:spPr>
          <a:xfrm>
            <a:off x="9873993" y="5470200"/>
            <a:ext cx="2479040" cy="16659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A5E142-3270-43A7-9AA4-B9824467142D}"/>
              </a:ext>
            </a:extLst>
          </p:cNvPr>
          <p:cNvSpPr txBox="1"/>
          <p:nvPr/>
        </p:nvSpPr>
        <p:spPr>
          <a:xfrm>
            <a:off x="10048240" y="6246652"/>
            <a:ext cx="221488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2021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72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F9E263-5E6C-4C6B-9D81-1C94807B8219}"/>
              </a:ext>
            </a:extLst>
          </p:cNvPr>
          <p:cNvSpPr/>
          <p:nvPr/>
        </p:nvSpPr>
        <p:spPr>
          <a:xfrm>
            <a:off x="2755186" y="2967335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51875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970390" y="2912255"/>
            <a:ext cx="5542737" cy="520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000445" y="2950981"/>
            <a:ext cx="1691022" cy="5460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56"/>
            <a:ext cx="12191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43447" y="292159"/>
            <a:ext cx="7824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ПЕДАГОГИЧЕСКОЕ СОПРОВОЖДЕНИЕ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91467" y="29379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17058" y="1155469"/>
            <a:ext cx="3566774" cy="13411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выбор модуля обучения по учебному предмету «Технология»</a:t>
            </a:r>
          </a:p>
        </p:txBody>
      </p:sp>
      <p:sp>
        <p:nvSpPr>
          <p:cNvPr id="7" name="Овал 6"/>
          <p:cNvSpPr/>
          <p:nvPr/>
        </p:nvSpPr>
        <p:spPr>
          <a:xfrm>
            <a:off x="3842021" y="1056629"/>
            <a:ext cx="4673598" cy="144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выбор форм прохождения промежуточной аттестации по учебному предмету      «Технология» </a:t>
            </a:r>
          </a:p>
        </p:txBody>
      </p:sp>
      <p:sp>
        <p:nvSpPr>
          <p:cNvPr id="9" name="Овал 8"/>
          <p:cNvSpPr/>
          <p:nvPr/>
        </p:nvSpPr>
        <p:spPr>
          <a:xfrm>
            <a:off x="8573808" y="1056629"/>
            <a:ext cx="3145288" cy="144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профессиональное самоопределение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43447" y="39901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78923" y="2912255"/>
            <a:ext cx="1262300" cy="584775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/>
              <a:t>УРОК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635415" y="2897359"/>
            <a:ext cx="5403887" cy="58477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/>
              <a:t>ВНЕУРОЧНАЯ ДЕЯТЕЛЬНОСТЬ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27813" y="3848782"/>
            <a:ext cx="1208268" cy="79445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беседа</a:t>
            </a:r>
            <a:endParaRPr lang="ru-RU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06010" y="3865397"/>
            <a:ext cx="1208268" cy="79445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наблюдение</a:t>
            </a:r>
            <a:endParaRPr lang="ru-RU" dirty="0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671608" y="3891172"/>
            <a:ext cx="1208268" cy="79445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опрос</a:t>
            </a:r>
            <a:endParaRPr lang="ru-RU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251806" y="3897760"/>
            <a:ext cx="1208268" cy="79445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анкетирование</a:t>
            </a:r>
            <a:endParaRPr lang="ru-RU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6880599" y="3865397"/>
            <a:ext cx="1208268" cy="79445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консультация</a:t>
            </a:r>
            <a:endParaRPr lang="ru-RU" dirty="0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428542" y="5363776"/>
            <a:ext cx="2048652" cy="79445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однодневные погружения</a:t>
            </a:r>
            <a:endParaRPr lang="ru-RU" dirty="0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2905735" y="5381581"/>
            <a:ext cx="2436700" cy="79445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профессиональные пробы</a:t>
            </a:r>
            <a:endParaRPr lang="ru-RU" dirty="0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970390" y="5379958"/>
            <a:ext cx="2048652" cy="79445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продукты инновационной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738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82"/>
            <a:ext cx="12191999" cy="67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8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82"/>
            <a:ext cx="12191999" cy="67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82"/>
            <a:ext cx="12191999" cy="67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3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D77EB8-0C47-412A-92C6-80BDD573C8A4}"/>
              </a:ext>
            </a:extLst>
          </p:cNvPr>
          <p:cNvSpPr txBox="1"/>
          <p:nvPr/>
        </p:nvSpPr>
        <p:spPr>
          <a:xfrm>
            <a:off x="861133" y="324447"/>
            <a:ext cx="10608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ПРОДУКТЫ ИННОВАЦИОННОЙ ДЕЯТЕЛЬНОСТИ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34739AC0-D9C7-4850-92E7-053B058A1D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9253895"/>
              </p:ext>
            </p:extLst>
          </p:nvPr>
        </p:nvGraphicFramePr>
        <p:xfrm>
          <a:off x="470023" y="722118"/>
          <a:ext cx="7928746" cy="524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196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1467" y="29379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9E9A158-1A34-40F9-A71B-E18AB397FD83}"/>
              </a:ext>
            </a:extLst>
          </p:cNvPr>
          <p:cNvSpPr/>
          <p:nvPr/>
        </p:nvSpPr>
        <p:spPr>
          <a:xfrm>
            <a:off x="10216969" y="398776"/>
            <a:ext cx="28589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НАВИГАТОР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B85264-14B2-4094-9173-09CAB7A9B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6" t="25950" r="16651" b="7961"/>
          <a:stretch/>
        </p:blipFill>
        <p:spPr>
          <a:xfrm>
            <a:off x="416470" y="224350"/>
            <a:ext cx="9384029" cy="61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8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7E5B77-C86C-4642-8FF1-B8B8B49208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" t="5884" r="529"/>
          <a:stretch/>
        </p:blipFill>
        <p:spPr>
          <a:xfrm>
            <a:off x="319595" y="266330"/>
            <a:ext cx="9845337" cy="64545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BE1544-DA6D-43AD-9B60-158428B613E1}"/>
              </a:ext>
            </a:extLst>
          </p:cNvPr>
          <p:cNvSpPr txBox="1"/>
          <p:nvPr/>
        </p:nvSpPr>
        <p:spPr>
          <a:xfrm>
            <a:off x="10694845" y="266330"/>
            <a:ext cx="39225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НАВИГАТОР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220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9AE08F1-6948-40E0-86ED-4D67505206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t="1938" r="1074" b="6781"/>
          <a:stretch/>
        </p:blipFill>
        <p:spPr>
          <a:xfrm>
            <a:off x="392096" y="337351"/>
            <a:ext cx="10235953" cy="59391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4C60BE-7A2F-4A34-9394-F54CFE9F3410}"/>
              </a:ext>
            </a:extLst>
          </p:cNvPr>
          <p:cNvSpPr txBox="1"/>
          <p:nvPr/>
        </p:nvSpPr>
        <p:spPr>
          <a:xfrm>
            <a:off x="11028158" y="337351"/>
            <a:ext cx="38186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НАВИГАТОР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0395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78E311-8955-4EAE-9213-46EA4B9FA7AE}"/>
              </a:ext>
            </a:extLst>
          </p:cNvPr>
          <p:cNvSpPr/>
          <p:nvPr/>
        </p:nvSpPr>
        <p:spPr>
          <a:xfrm>
            <a:off x="266331" y="205163"/>
            <a:ext cx="113101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Сетевая модель преподавания предмета «Технология</a:t>
            </a:r>
            <a:r>
              <a:rPr lang="ru-RU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»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136D21-38C9-4DF4-B291-31A645E5460B}"/>
              </a:ext>
            </a:extLst>
          </p:cNvPr>
          <p:cNvSpPr txBox="1"/>
          <p:nvPr/>
        </p:nvSpPr>
        <p:spPr>
          <a:xfrm>
            <a:off x="624078" y="1864989"/>
            <a:ext cx="4716018" cy="83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/>
              <a:t>Договор о сетевом взаимодействии с Чебоксарским профессиональным колледжем им. Н.В. Никольского 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312922BD-E5C5-493E-805D-3C5A5E50A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66" y="2998319"/>
            <a:ext cx="5311124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E9AA6A91-1321-4A4D-9A82-ED9499138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302" y="876278"/>
            <a:ext cx="5871141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6D4010-1F04-4BF9-BD99-41D119926C56}"/>
              </a:ext>
            </a:extLst>
          </p:cNvPr>
          <p:cNvSpPr txBox="1"/>
          <p:nvPr/>
        </p:nvSpPr>
        <p:spPr>
          <a:xfrm>
            <a:off x="7075570" y="4501062"/>
            <a:ext cx="3857625" cy="1081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000" dirty="0"/>
              <a:t>Договор о сетевом взаимодействии с Чебоксарским техникумом технологии питания и коммерции</a:t>
            </a:r>
            <a:endParaRPr lang="ru-RU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025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99"/>
            <a:ext cx="12192000" cy="6834070"/>
          </a:xfrm>
          <a:prstGeom prst="rect">
            <a:avLst/>
          </a:prstGeom>
        </p:spPr>
      </p:pic>
      <p:pic>
        <p:nvPicPr>
          <p:cNvPr id="5" name="Рисунок 8" descr="IMG_04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886" y="4129811"/>
            <a:ext cx="4293066" cy="259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Чебоксарский техникум технологии питания и коммерции получил статус  Специализированного центра компетенций, аккредитованного по стандартам  WorldSkills, по компетенции «Ресторанный сервис». — Региональный центр  Движения «Молодые профессионалы ...">
            <a:extLst>
              <a:ext uri="{FF2B5EF4-FFF2-40B4-BE49-F238E27FC236}">
                <a16:creationId xmlns:a16="http://schemas.microsoft.com/office/drawing/2014/main" id="{2C9095E3-D7C4-43CA-A415-E3C364270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2" y="4016540"/>
            <a:ext cx="4670054" cy="281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BFAF7FB-2DAD-4643-8466-80500B031BD0}"/>
              </a:ext>
            </a:extLst>
          </p:cNvPr>
          <p:cNvSpPr/>
          <p:nvPr/>
        </p:nvSpPr>
        <p:spPr>
          <a:xfrm>
            <a:off x="5402505" y="241237"/>
            <a:ext cx="354315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МОДУЛЬНЫЙ ПРИНЦИП ПРЕПОДАВАНИЯ ПРЕДМЕТА «ТЕХНОЛОГИЯ»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EE1F77-5339-4AD2-A94B-8BA18CA6F810}"/>
              </a:ext>
            </a:extLst>
          </p:cNvPr>
          <p:cNvSpPr txBox="1"/>
          <p:nvPr/>
        </p:nvSpPr>
        <p:spPr>
          <a:xfrm>
            <a:off x="905873" y="3588928"/>
            <a:ext cx="2746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РЕСТОРАННЫЙ СЕРВИС</a:t>
            </a:r>
          </a:p>
        </p:txBody>
      </p:sp>
      <p:pic>
        <p:nvPicPr>
          <p:cNvPr id="9" name="Picture 4" descr="\\192.168.2.26\FotoArchive\2018\12-дек\21\canon\IMG_2316.JPG">
            <a:extLst>
              <a:ext uri="{FF2B5EF4-FFF2-40B4-BE49-F238E27FC236}">
                <a16:creationId xmlns:a16="http://schemas.microsoft.com/office/drawing/2014/main" id="{43E7B97F-3415-4F47-B964-0ACF53B9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90" b="10986"/>
          <a:stretch>
            <a:fillRect/>
          </a:stretch>
        </p:blipFill>
        <p:spPr bwMode="auto">
          <a:xfrm>
            <a:off x="9278815" y="-34445"/>
            <a:ext cx="2745891" cy="368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335D81-4DE6-4B8A-BF69-EA9F174E5FE3}"/>
              </a:ext>
            </a:extLst>
          </p:cNvPr>
          <p:cNvSpPr txBox="1"/>
          <p:nvPr/>
        </p:nvSpPr>
        <p:spPr>
          <a:xfrm>
            <a:off x="9860089" y="3775868"/>
            <a:ext cx="2074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КОНДИТЕРСКОЕ ДЕЛО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DDB8E6-9E5F-45D6-B129-47646E7FE476}"/>
              </a:ext>
            </a:extLst>
          </p:cNvPr>
          <p:cNvSpPr txBox="1"/>
          <p:nvPr/>
        </p:nvSpPr>
        <p:spPr>
          <a:xfrm>
            <a:off x="5249417" y="3418780"/>
            <a:ext cx="3335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/>
                <a:ea typeface="Calibri" panose="020F0502020204030204" pitchFamily="34" charset="0"/>
              </a:rPr>
              <a:t>ТЕХНИЧЕСКОЕ ОБСЛУЖИВАНИЕ</a:t>
            </a:r>
          </a:p>
          <a:p>
            <a:r>
              <a:rPr lang="ru-RU" b="1" dirty="0">
                <a:effectLst/>
                <a:ea typeface="Calibri" panose="020F0502020204030204" pitchFamily="34" charset="0"/>
              </a:rPr>
              <a:t> И РЕМОНТ АВТОТРАНСПОРТА</a:t>
            </a:r>
            <a:endParaRPr lang="ru-RU" b="1" dirty="0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CC6A24D5-A400-4030-9DC2-9544C761F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03"/>
          <a:stretch>
            <a:fillRect/>
          </a:stretch>
        </p:blipFill>
        <p:spPr bwMode="auto">
          <a:xfrm>
            <a:off x="389405" y="230311"/>
            <a:ext cx="46799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8E97C0-A229-4FC9-A77D-E76E95E1CD71}"/>
              </a:ext>
            </a:extLst>
          </p:cNvPr>
          <p:cNvSpPr txBox="1"/>
          <p:nvPr/>
        </p:nvSpPr>
        <p:spPr>
          <a:xfrm flipH="1">
            <a:off x="752614" y="2703449"/>
            <a:ext cx="3052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ГРАФИЧЕСКИЙ ДИЗАЙН</a:t>
            </a:r>
          </a:p>
        </p:txBody>
      </p:sp>
    </p:spTree>
    <p:extLst>
      <p:ext uri="{BB962C8B-B14F-4D97-AF65-F5344CB8AC3E}">
        <p14:creationId xmlns:p14="http://schemas.microsoft.com/office/powerpoint/2010/main" val="1759506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76A79E-DB68-4A24-B1AD-3D8180FA22E2}"/>
              </a:ext>
            </a:extLst>
          </p:cNvPr>
          <p:cNvSpPr/>
          <p:nvPr/>
        </p:nvSpPr>
        <p:spPr>
          <a:xfrm>
            <a:off x="1449210" y="348423"/>
            <a:ext cx="89917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ОБРАЗОВАТЕЛЬНЫЙ КВЕСТ «Я ВЫБИРАЮ…»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C342C96A-20CD-4B9E-9AD3-2E595C4DC6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665213"/>
              </p:ext>
            </p:extLst>
          </p:nvPr>
        </p:nvGraphicFramePr>
        <p:xfrm>
          <a:off x="647084" y="7995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/>
          <a:srcRect l="17227" t="18197" r="50012" b="5042"/>
          <a:stretch/>
        </p:blipFill>
        <p:spPr>
          <a:xfrm>
            <a:off x="8858789" y="1204827"/>
            <a:ext cx="3008894" cy="396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063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742</Words>
  <Application>Microsoft Office PowerPoint</Application>
  <PresentationFormat>Широкоэкранный</PresentationFormat>
  <Paragraphs>173</Paragraphs>
  <Slides>22</Slides>
  <Notes>0</Notes>
  <HiddenSlides>3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Franklin Gothic Book</vt:lpstr>
      <vt:lpstr>Times New Roman</vt:lpstr>
      <vt:lpstr>Wingdings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директор</cp:lastModifiedBy>
  <cp:revision>46</cp:revision>
  <dcterms:created xsi:type="dcterms:W3CDTF">2020-11-25T11:12:51Z</dcterms:created>
  <dcterms:modified xsi:type="dcterms:W3CDTF">2020-11-27T10:35:41Z</dcterms:modified>
</cp:coreProperties>
</file>