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9" r:id="rId9"/>
    <p:sldId id="263" r:id="rId10"/>
    <p:sldId id="272" r:id="rId11"/>
    <p:sldId id="262" r:id="rId12"/>
    <p:sldId id="264" r:id="rId13"/>
    <p:sldId id="266" r:id="rId14"/>
    <p:sldId id="274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277B"/>
    <a:srgbClr val="468C70"/>
    <a:srgbClr val="F5903D"/>
    <a:srgbClr val="151543"/>
    <a:srgbClr val="33236F"/>
    <a:srgbClr val="E3F1EB"/>
    <a:srgbClr val="F7F7F7"/>
    <a:srgbClr val="ECECEC"/>
    <a:srgbClr val="55AB88"/>
    <a:srgbClr val="DEE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0A3326-B71C-454B-8E4B-6643FF7B5849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845E78-F0F6-45E5-96DF-0FB54D8EF392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2A5B60F0-8AF5-400B-A7F9-5AB2CAD78A25}" type="parTrans" cxnId="{C7EFDB57-C6F9-4CEC-92E5-18D90012C239}">
      <dgm:prSet/>
      <dgm:spPr/>
      <dgm:t>
        <a:bodyPr/>
        <a:lstStyle/>
        <a:p>
          <a:endParaRPr lang="ru-RU"/>
        </a:p>
      </dgm:t>
    </dgm:pt>
    <dgm:pt modelId="{65082BF5-88C8-4E04-A476-A761E8514270}" type="sibTrans" cxnId="{C7EFDB57-C6F9-4CEC-92E5-18D90012C239}">
      <dgm:prSet/>
      <dgm:spPr/>
      <dgm:t>
        <a:bodyPr/>
        <a:lstStyle/>
        <a:p>
          <a:endParaRPr lang="ru-RU"/>
        </a:p>
      </dgm:t>
    </dgm:pt>
    <dgm:pt modelId="{83F395F8-96B2-43EB-A1E1-9FAD28C4AE9C}">
      <dgm:prSet phldrT="[Текст]" custT="1"/>
      <dgm:spPr>
        <a:solidFill>
          <a:srgbClr val="468C70">
            <a:alpha val="35000"/>
          </a:srgbClr>
        </a:solidFill>
        <a:scene3d>
          <a:camera prst="orthographicFront"/>
          <a:lightRig rig="threePt" dir="t"/>
        </a:scene3d>
        <a:sp3d contourW="12700">
          <a:contourClr>
            <a:schemeClr val="bg1"/>
          </a:contourClr>
        </a:sp3d>
      </dgm:spPr>
      <dgm:t>
        <a:bodyPr/>
        <a:lstStyle/>
        <a:p>
          <a:pPr algn="ctr"/>
          <a:r>
            <a:rPr lang="ru-RU" sz="2100" dirty="0" smtClean="0"/>
            <a:t>Учащиеся младшего и среднего школьного возраста стремятся к выбору профессии, руководствуясь своими склонностями и интересами.</a:t>
          </a:r>
          <a:endParaRPr lang="ru-RU" sz="2100" dirty="0"/>
        </a:p>
      </dgm:t>
    </dgm:pt>
    <dgm:pt modelId="{C49D2AA1-749D-4AAB-987D-5780DD5D6100}" type="parTrans" cxnId="{9DB7A56F-D577-4C2D-840B-DADEF2515935}">
      <dgm:prSet/>
      <dgm:spPr/>
      <dgm:t>
        <a:bodyPr/>
        <a:lstStyle/>
        <a:p>
          <a:endParaRPr lang="ru-RU"/>
        </a:p>
      </dgm:t>
    </dgm:pt>
    <dgm:pt modelId="{820FDDE9-597B-4D15-B803-A168001C7DB5}" type="sibTrans" cxnId="{9DB7A56F-D577-4C2D-840B-DADEF2515935}">
      <dgm:prSet/>
      <dgm:spPr/>
      <dgm:t>
        <a:bodyPr/>
        <a:lstStyle/>
        <a:p>
          <a:endParaRPr lang="ru-RU"/>
        </a:p>
      </dgm:t>
    </dgm:pt>
    <dgm:pt modelId="{171B997E-CC49-4583-B4BF-863F42A6DB24}">
      <dgm:prSet phldrT="[Текст]" custT="1"/>
      <dgm:spPr>
        <a:solidFill>
          <a:srgbClr val="F5903D">
            <a:alpha val="77000"/>
          </a:srgbClr>
        </a:solidFill>
      </dgm:spPr>
      <dgm:t>
        <a:bodyPr/>
        <a:lstStyle/>
        <a:p>
          <a:pPr algn="ctr"/>
          <a:r>
            <a:rPr lang="ru-RU" sz="2100" dirty="0" smtClean="0"/>
            <a:t>Реализация краткосрочных программ/проектов, образовательные экскурсии, научно-популярные</a:t>
          </a:r>
        </a:p>
        <a:p>
          <a:pPr algn="ctr"/>
          <a:r>
            <a:rPr lang="ru-RU" sz="2100" dirty="0" smtClean="0"/>
            <a:t>лекции, конкурсные и игровые  программы.</a:t>
          </a:r>
          <a:endParaRPr lang="ru-RU" sz="2100" dirty="0"/>
        </a:p>
      </dgm:t>
    </dgm:pt>
    <dgm:pt modelId="{F2195055-8869-41BC-9BF6-03352CFF302D}" type="parTrans" cxnId="{9486FF3C-64FA-462D-B66A-8EC62C6E8600}">
      <dgm:prSet/>
      <dgm:spPr/>
      <dgm:t>
        <a:bodyPr/>
        <a:lstStyle/>
        <a:p>
          <a:endParaRPr lang="ru-RU"/>
        </a:p>
      </dgm:t>
    </dgm:pt>
    <dgm:pt modelId="{6B6437A3-CFA4-492C-BCB6-3930881C8C97}" type="sibTrans" cxnId="{9486FF3C-64FA-462D-B66A-8EC62C6E8600}">
      <dgm:prSet/>
      <dgm:spPr/>
      <dgm:t>
        <a:bodyPr/>
        <a:lstStyle/>
        <a:p>
          <a:endParaRPr lang="ru-RU"/>
        </a:p>
      </dgm:t>
    </dgm:pt>
    <dgm:pt modelId="{BB9B79D1-A681-4165-B4ED-A0E154508E75}">
      <dgm:prSet phldrT="[Текст]" custT="1"/>
      <dgm:spPr>
        <a:solidFill>
          <a:srgbClr val="39277B">
            <a:alpha val="32000"/>
          </a:srgbClr>
        </a:solidFill>
      </dgm:spPr>
      <dgm:t>
        <a:bodyPr/>
        <a:lstStyle/>
        <a:p>
          <a:pPr algn="ctr"/>
          <a:r>
            <a:rPr lang="ru-RU" sz="1700" dirty="0" smtClean="0"/>
            <a:t>Школьники выполняют</a:t>
          </a:r>
          <a:r>
            <a:rPr lang="ru-RU" sz="1700" b="1" dirty="0" smtClean="0"/>
            <a:t> исследовательское задание </a:t>
          </a:r>
          <a:r>
            <a:rPr lang="ru-RU" sz="1700" dirty="0" smtClean="0"/>
            <a:t> -учебную ситуацию, в которой исследовательская задача, способы и средства исследовательской деятельности уже заданы, однако результат неизвестен.</a:t>
          </a:r>
          <a:endParaRPr lang="ru-RU" sz="1700" dirty="0"/>
        </a:p>
      </dgm:t>
    </dgm:pt>
    <dgm:pt modelId="{4A398DFE-E193-420E-AD86-37D76042A272}" type="parTrans" cxnId="{D70146E8-2467-4B0C-A435-88540E9A7F42}">
      <dgm:prSet/>
      <dgm:spPr/>
      <dgm:t>
        <a:bodyPr/>
        <a:lstStyle/>
        <a:p>
          <a:endParaRPr lang="ru-RU"/>
        </a:p>
      </dgm:t>
    </dgm:pt>
    <dgm:pt modelId="{4CC4E38A-5FE3-45E3-A96F-CB709C885B2D}" type="sibTrans" cxnId="{D70146E8-2467-4B0C-A435-88540E9A7F42}">
      <dgm:prSet/>
      <dgm:spPr/>
      <dgm:t>
        <a:bodyPr/>
        <a:lstStyle/>
        <a:p>
          <a:endParaRPr lang="ru-RU"/>
        </a:p>
      </dgm:t>
    </dgm:pt>
    <dgm:pt modelId="{6659D3E5-B48E-4FFF-9BF4-33898C00CD28}" type="pres">
      <dgm:prSet presAssocID="{A20A3326-B71C-454B-8E4B-6643FF7B5849}" presName="Name0" presStyleCnt="0">
        <dgm:presLayoutVars>
          <dgm:chMax val="1"/>
          <dgm:chPref val="1"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D13B0A1A-8C3F-481D-9092-372406C71E49}" type="pres">
      <dgm:prSet presAssocID="{E3845E78-F0F6-45E5-96DF-0FB54D8EF392}" presName="Parent" presStyleLbl="node1" presStyleIdx="0" presStyleCnt="2" custScaleX="83871" custScaleY="80301" custLinFactNeighborX="-43778" custLinFactNeighborY="-6879">
        <dgm:presLayoutVars>
          <dgm:chMax val="4"/>
          <dgm:chPref val="3"/>
        </dgm:presLayoutVars>
      </dgm:prSet>
      <dgm:spPr/>
      <dgm:t>
        <a:bodyPr/>
        <a:lstStyle/>
        <a:p>
          <a:endParaRPr lang="ru-RU"/>
        </a:p>
      </dgm:t>
    </dgm:pt>
    <dgm:pt modelId="{3DF17282-3F90-4089-9B49-B3BD6B96AA69}" type="pres">
      <dgm:prSet presAssocID="{83F395F8-96B2-43EB-A1E1-9FAD28C4AE9C}" presName="Accent" presStyleLbl="node1" presStyleIdx="1" presStyleCnt="2" custScaleX="74790" custScaleY="79721" custLinFactNeighborX="-32460" custLinFactNeighborY="-1016"/>
      <dgm:spPr/>
      <dgm:t>
        <a:bodyPr/>
        <a:lstStyle/>
        <a:p>
          <a:endParaRPr lang="ru-RU"/>
        </a:p>
      </dgm:t>
    </dgm:pt>
    <dgm:pt modelId="{56EF40D1-6668-43B6-B676-79ED8BFB15A4}" type="pres">
      <dgm:prSet presAssocID="{83F395F8-96B2-43EB-A1E1-9FAD28C4AE9C}" presName="Image1" presStyleLbl="fgImgPlace1" presStyleIdx="0" presStyleCnt="3" custScaleX="80461" custScaleY="84374" custLinFactX="-76631" custLinFactNeighborX="-100000" custLinFactNeighborY="-11220"/>
      <dgm:spPr>
        <a:solidFill>
          <a:srgbClr val="468C70"/>
        </a:solidFill>
      </dgm:spPr>
      <dgm:t>
        <a:bodyPr/>
        <a:lstStyle/>
        <a:p>
          <a:endParaRPr lang="ru-RU"/>
        </a:p>
      </dgm:t>
    </dgm:pt>
    <dgm:pt modelId="{0D2B6CDB-9957-4277-AB8C-9DFC06E8BFCC}" type="pres">
      <dgm:prSet presAssocID="{83F395F8-96B2-43EB-A1E1-9FAD28C4AE9C}" presName="Child1" presStyleLbl="revTx" presStyleIdx="0" presStyleCnt="3" custScaleX="423129" custLinFactNeighborX="28047" custLinFactNeighborY="-1784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FBE43-16E7-47A5-98F6-EB5C32F17D61}" type="pres">
      <dgm:prSet presAssocID="{171B997E-CC49-4583-B4BF-863F42A6DB24}" presName="Image2" presStyleCnt="0"/>
      <dgm:spPr/>
    </dgm:pt>
    <dgm:pt modelId="{76D015F7-385C-420D-B8D8-B4F049C045F6}" type="pres">
      <dgm:prSet presAssocID="{171B997E-CC49-4583-B4BF-863F42A6DB24}" presName="Image" presStyleLbl="fgImgPlace1" presStyleIdx="1" presStyleCnt="3" custScaleX="80461" custScaleY="84374" custLinFactX="-37941" custLinFactNeighborX="-100000" custLinFactNeighborY="-8563"/>
      <dgm:spPr>
        <a:solidFill>
          <a:srgbClr val="F5903D"/>
        </a:solidFill>
      </dgm:spPr>
      <dgm:t>
        <a:bodyPr/>
        <a:lstStyle/>
        <a:p>
          <a:endParaRPr lang="ru-RU"/>
        </a:p>
      </dgm:t>
    </dgm:pt>
    <dgm:pt modelId="{F5556FA3-E94A-4A4F-86EA-23A216B54472}" type="pres">
      <dgm:prSet presAssocID="{171B997E-CC49-4583-B4BF-863F42A6DB24}" presName="Child2" presStyleLbl="revTx" presStyleIdx="1" presStyleCnt="3" custScaleX="367659" custLinFactNeighborX="17911" custLinFactNeighborY="-148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E7951E-7248-4D2D-AC14-399592A94A3C}" type="pres">
      <dgm:prSet presAssocID="{BB9B79D1-A681-4165-B4ED-A0E154508E75}" presName="Image3" presStyleCnt="0"/>
      <dgm:spPr/>
    </dgm:pt>
    <dgm:pt modelId="{2C8C5424-C31E-4252-855D-2DD5AA093F27}" type="pres">
      <dgm:prSet presAssocID="{BB9B79D1-A681-4165-B4ED-A0E154508E75}" presName="Image" presStyleLbl="fgImgPlace1" presStyleIdx="2" presStyleCnt="3" custScaleX="80461" custScaleY="84374" custLinFactX="-66712" custLinFactNeighborX="-100000" custLinFactNeighborY="4741"/>
      <dgm:spPr>
        <a:solidFill>
          <a:srgbClr val="39277B"/>
        </a:solidFill>
      </dgm:spPr>
      <dgm:t>
        <a:bodyPr/>
        <a:lstStyle/>
        <a:p>
          <a:endParaRPr lang="ru-RU"/>
        </a:p>
      </dgm:t>
    </dgm:pt>
    <dgm:pt modelId="{AF5ABF0E-A16B-482C-B025-5C4079C59FF8}" type="pres">
      <dgm:prSet presAssocID="{BB9B79D1-A681-4165-B4ED-A0E154508E75}" presName="Child3" presStyleLbl="revTx" presStyleIdx="2" presStyleCnt="3" custScaleX="409686" custScaleY="135119" custLinFactNeighborX="33500" custLinFactNeighborY="9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131EF6-5EAD-4E9A-B655-6976202276A4}" type="presOf" srcId="{E3845E78-F0F6-45E5-96DF-0FB54D8EF392}" destId="{D13B0A1A-8C3F-481D-9092-372406C71E49}" srcOrd="0" destOrd="0" presId="urn:microsoft.com/office/officeart/2011/layout/RadialPictureList"/>
    <dgm:cxn modelId="{C7EFDB57-C6F9-4CEC-92E5-18D90012C239}" srcId="{A20A3326-B71C-454B-8E4B-6643FF7B5849}" destId="{E3845E78-F0F6-45E5-96DF-0FB54D8EF392}" srcOrd="0" destOrd="0" parTransId="{2A5B60F0-8AF5-400B-A7F9-5AB2CAD78A25}" sibTransId="{65082BF5-88C8-4E04-A476-A761E8514270}"/>
    <dgm:cxn modelId="{DD02F3E4-DE8D-4295-8516-804E6D449785}" type="presOf" srcId="{83F395F8-96B2-43EB-A1E1-9FAD28C4AE9C}" destId="{0D2B6CDB-9957-4277-AB8C-9DFC06E8BFCC}" srcOrd="0" destOrd="0" presId="urn:microsoft.com/office/officeart/2011/layout/RadialPictureList"/>
    <dgm:cxn modelId="{D70146E8-2467-4B0C-A435-88540E9A7F42}" srcId="{E3845E78-F0F6-45E5-96DF-0FB54D8EF392}" destId="{BB9B79D1-A681-4165-B4ED-A0E154508E75}" srcOrd="2" destOrd="0" parTransId="{4A398DFE-E193-420E-AD86-37D76042A272}" sibTransId="{4CC4E38A-5FE3-45E3-A96F-CB709C885B2D}"/>
    <dgm:cxn modelId="{9486FF3C-64FA-462D-B66A-8EC62C6E8600}" srcId="{E3845E78-F0F6-45E5-96DF-0FB54D8EF392}" destId="{171B997E-CC49-4583-B4BF-863F42A6DB24}" srcOrd="1" destOrd="0" parTransId="{F2195055-8869-41BC-9BF6-03352CFF302D}" sibTransId="{6B6437A3-CFA4-492C-BCB6-3930881C8C97}"/>
    <dgm:cxn modelId="{80717E72-DC38-4D0A-8876-AA69424B4140}" type="presOf" srcId="{A20A3326-B71C-454B-8E4B-6643FF7B5849}" destId="{6659D3E5-B48E-4FFF-9BF4-33898C00CD28}" srcOrd="0" destOrd="0" presId="urn:microsoft.com/office/officeart/2011/layout/RadialPictureList"/>
    <dgm:cxn modelId="{9DB7A56F-D577-4C2D-840B-DADEF2515935}" srcId="{E3845E78-F0F6-45E5-96DF-0FB54D8EF392}" destId="{83F395F8-96B2-43EB-A1E1-9FAD28C4AE9C}" srcOrd="0" destOrd="0" parTransId="{C49D2AA1-749D-4AAB-987D-5780DD5D6100}" sibTransId="{820FDDE9-597B-4D15-B803-A168001C7DB5}"/>
    <dgm:cxn modelId="{32E31B8B-7310-4F2B-A806-FFA2BF29D3E9}" type="presOf" srcId="{171B997E-CC49-4583-B4BF-863F42A6DB24}" destId="{F5556FA3-E94A-4A4F-86EA-23A216B54472}" srcOrd="0" destOrd="0" presId="urn:microsoft.com/office/officeart/2011/layout/RadialPictureList"/>
    <dgm:cxn modelId="{EE61D98C-4429-4B2D-BBF3-60000EC3AF0C}" type="presOf" srcId="{BB9B79D1-A681-4165-B4ED-A0E154508E75}" destId="{AF5ABF0E-A16B-482C-B025-5C4079C59FF8}" srcOrd="0" destOrd="0" presId="urn:microsoft.com/office/officeart/2011/layout/RadialPictureList"/>
    <dgm:cxn modelId="{824DCACB-715B-41CE-ADEC-0041ED00C57F}" type="presParOf" srcId="{6659D3E5-B48E-4FFF-9BF4-33898C00CD28}" destId="{D13B0A1A-8C3F-481D-9092-372406C71E49}" srcOrd="0" destOrd="0" presId="urn:microsoft.com/office/officeart/2011/layout/RadialPictureList"/>
    <dgm:cxn modelId="{21886836-8BED-415A-A80F-4A86CE64BE2B}" type="presParOf" srcId="{6659D3E5-B48E-4FFF-9BF4-33898C00CD28}" destId="{3DF17282-3F90-4089-9B49-B3BD6B96AA69}" srcOrd="1" destOrd="0" presId="urn:microsoft.com/office/officeart/2011/layout/RadialPictureList"/>
    <dgm:cxn modelId="{7A80B6FB-134C-49FB-8146-183C845C42DD}" type="presParOf" srcId="{6659D3E5-B48E-4FFF-9BF4-33898C00CD28}" destId="{56EF40D1-6668-43B6-B676-79ED8BFB15A4}" srcOrd="2" destOrd="0" presId="urn:microsoft.com/office/officeart/2011/layout/RadialPictureList"/>
    <dgm:cxn modelId="{462871CA-A9AD-44CB-9362-6BD03D0FCC4E}" type="presParOf" srcId="{6659D3E5-B48E-4FFF-9BF4-33898C00CD28}" destId="{0D2B6CDB-9957-4277-AB8C-9DFC06E8BFCC}" srcOrd="3" destOrd="0" presId="urn:microsoft.com/office/officeart/2011/layout/RadialPictureList"/>
    <dgm:cxn modelId="{6DC002F2-C17C-47ED-95AD-792E2B2065BC}" type="presParOf" srcId="{6659D3E5-B48E-4FFF-9BF4-33898C00CD28}" destId="{BABFBE43-16E7-47A5-98F6-EB5C32F17D61}" srcOrd="4" destOrd="0" presId="urn:microsoft.com/office/officeart/2011/layout/RadialPictureList"/>
    <dgm:cxn modelId="{5F925942-9D59-4462-AB86-47AF24F63892}" type="presParOf" srcId="{BABFBE43-16E7-47A5-98F6-EB5C32F17D61}" destId="{76D015F7-385C-420D-B8D8-B4F049C045F6}" srcOrd="0" destOrd="0" presId="urn:microsoft.com/office/officeart/2011/layout/RadialPictureList"/>
    <dgm:cxn modelId="{584B6E4B-5C59-492E-A9FA-13B1CB7C0F00}" type="presParOf" srcId="{6659D3E5-B48E-4FFF-9BF4-33898C00CD28}" destId="{F5556FA3-E94A-4A4F-86EA-23A216B54472}" srcOrd="5" destOrd="0" presId="urn:microsoft.com/office/officeart/2011/layout/RadialPictureList"/>
    <dgm:cxn modelId="{0AC2D962-833F-401D-8B7B-7E927F8AB620}" type="presParOf" srcId="{6659D3E5-B48E-4FFF-9BF4-33898C00CD28}" destId="{ADE7951E-7248-4D2D-AC14-399592A94A3C}" srcOrd="6" destOrd="0" presId="urn:microsoft.com/office/officeart/2011/layout/RadialPictureList"/>
    <dgm:cxn modelId="{595E08B6-4EAE-48E5-BEA5-BFF71E4C4DB7}" type="presParOf" srcId="{ADE7951E-7248-4D2D-AC14-399592A94A3C}" destId="{2C8C5424-C31E-4252-855D-2DD5AA093F27}" srcOrd="0" destOrd="0" presId="urn:microsoft.com/office/officeart/2011/layout/RadialPictureList"/>
    <dgm:cxn modelId="{4BB6834E-7482-485B-8BAA-07B1BD666322}" type="presParOf" srcId="{6659D3E5-B48E-4FFF-9BF4-33898C00CD28}" destId="{AF5ABF0E-A16B-482C-B025-5C4079C59FF8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96BA6EA-1781-453A-8CBA-08876966C0CC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730ED08A-4AAA-4D5F-B0B2-E17562FA19A6}">
      <dgm:prSet phldrT="[Текст]" custT="1"/>
      <dgm:spPr>
        <a:solidFill>
          <a:srgbClr val="33236F"/>
        </a:solidFill>
      </dgm:spPr>
      <dgm:t>
        <a:bodyPr/>
        <a:lstStyle/>
        <a:p>
          <a:endParaRPr lang="ru-RU" sz="500" dirty="0" smtClean="0"/>
        </a:p>
        <a:p>
          <a:r>
            <a:rPr lang="ru-RU" sz="2200" dirty="0" smtClean="0"/>
            <a:t>внимание!</a:t>
          </a:r>
          <a:endParaRPr lang="ru-RU" sz="2200" dirty="0"/>
        </a:p>
      </dgm:t>
    </dgm:pt>
    <dgm:pt modelId="{DD9AFADF-99B6-4FB2-BDCA-1AB879802740}" type="parTrans" cxnId="{50E85D97-05E9-4CE8-8892-0D206FD9F49C}">
      <dgm:prSet/>
      <dgm:spPr/>
      <dgm:t>
        <a:bodyPr/>
        <a:lstStyle/>
        <a:p>
          <a:endParaRPr lang="ru-RU"/>
        </a:p>
      </dgm:t>
    </dgm:pt>
    <dgm:pt modelId="{4F2200CD-A2C3-425E-A85E-C3CD03A6072A}" type="sibTrans" cxnId="{50E85D97-05E9-4CE8-8892-0D206FD9F49C}">
      <dgm:prSet/>
      <dgm:spPr>
        <a:solidFill>
          <a:srgbClr val="33236F">
            <a:alpha val="40000"/>
          </a:srgbClr>
        </a:solidFill>
      </dgm:spPr>
      <dgm:t>
        <a:bodyPr/>
        <a:lstStyle/>
        <a:p>
          <a:endParaRPr lang="ru-RU"/>
        </a:p>
      </dgm:t>
    </dgm:pt>
    <dgm:pt modelId="{05E900DA-2BB6-41DE-A340-AE186C4B32F9}">
      <dgm:prSet phldrT="[Текст]" custT="1"/>
      <dgm:spPr>
        <a:solidFill>
          <a:srgbClr val="F5903D"/>
        </a:solidFill>
      </dgm:spPr>
      <dgm:t>
        <a:bodyPr/>
        <a:lstStyle/>
        <a:p>
          <a:r>
            <a:rPr lang="ru-RU" sz="2000" dirty="0" smtClean="0"/>
            <a:t>  </a:t>
          </a:r>
          <a:r>
            <a:rPr lang="ru-RU" sz="2400" b="1" dirty="0" smtClean="0">
              <a:solidFill>
                <a:srgbClr val="151543"/>
              </a:solidFill>
            </a:rPr>
            <a:t>за</a:t>
          </a:r>
          <a:endParaRPr lang="ru-RU" sz="2000" b="1" dirty="0">
            <a:solidFill>
              <a:srgbClr val="151543"/>
            </a:solidFill>
          </a:endParaRPr>
        </a:p>
      </dgm:t>
    </dgm:pt>
    <dgm:pt modelId="{2F81BB90-1A20-4D79-8318-53C97CABC14F}" type="parTrans" cxnId="{857340B8-267D-4929-A0FC-4DB8F8F7EF12}">
      <dgm:prSet/>
      <dgm:spPr/>
      <dgm:t>
        <a:bodyPr/>
        <a:lstStyle/>
        <a:p>
          <a:endParaRPr lang="ru-RU"/>
        </a:p>
      </dgm:t>
    </dgm:pt>
    <dgm:pt modelId="{654D1F0B-3B4C-4857-872A-D67CC02D88CE}" type="sibTrans" cxnId="{857340B8-267D-4929-A0FC-4DB8F8F7EF12}">
      <dgm:prSet/>
      <dgm:spPr>
        <a:solidFill>
          <a:srgbClr val="F5903D">
            <a:alpha val="43000"/>
          </a:srgbClr>
        </a:solidFill>
      </dgm:spPr>
      <dgm:t>
        <a:bodyPr/>
        <a:lstStyle/>
        <a:p>
          <a:endParaRPr lang="ru-RU"/>
        </a:p>
      </dgm:t>
    </dgm:pt>
    <dgm:pt modelId="{6DF2750E-5226-4A5D-9523-AA78F693687E}">
      <dgm:prSet phldrT="[Текст]" custT="1"/>
      <dgm:spPr>
        <a:solidFill>
          <a:srgbClr val="468C70"/>
        </a:solidFill>
      </dgm:spPr>
      <dgm:t>
        <a:bodyPr/>
        <a:lstStyle/>
        <a:p>
          <a:r>
            <a:rPr lang="ru-RU" sz="1800" b="1" dirty="0" smtClean="0"/>
            <a:t>  </a:t>
          </a:r>
          <a:r>
            <a:rPr lang="ru-RU" sz="2000" b="1" dirty="0" smtClean="0">
              <a:solidFill>
                <a:srgbClr val="151543"/>
              </a:solidFill>
            </a:rPr>
            <a:t>Спасибо</a:t>
          </a:r>
          <a:endParaRPr lang="ru-RU" sz="1800" b="1" dirty="0">
            <a:solidFill>
              <a:srgbClr val="151543"/>
            </a:solidFill>
          </a:endParaRPr>
        </a:p>
      </dgm:t>
    </dgm:pt>
    <dgm:pt modelId="{D891EA98-ECE9-448B-AF00-D548AA5A44CC}" type="parTrans" cxnId="{F1003D1B-C083-4B3B-A1BB-7CC916A24ED4}">
      <dgm:prSet/>
      <dgm:spPr/>
      <dgm:t>
        <a:bodyPr/>
        <a:lstStyle/>
        <a:p>
          <a:endParaRPr lang="ru-RU"/>
        </a:p>
      </dgm:t>
    </dgm:pt>
    <dgm:pt modelId="{AA95CF77-DFB4-4EBE-8143-EBDC9EA66C71}" type="sibTrans" cxnId="{F1003D1B-C083-4B3B-A1BB-7CC916A24ED4}">
      <dgm:prSet/>
      <dgm:spPr>
        <a:solidFill>
          <a:srgbClr val="468C70">
            <a:alpha val="47000"/>
          </a:srgbClr>
        </a:solidFill>
      </dgm:spPr>
      <dgm:t>
        <a:bodyPr/>
        <a:lstStyle/>
        <a:p>
          <a:endParaRPr lang="ru-RU"/>
        </a:p>
      </dgm:t>
    </dgm:pt>
    <dgm:pt modelId="{37057EF4-FD06-4EE5-923A-914E1AB751E9}" type="pres">
      <dgm:prSet presAssocID="{496BA6EA-1781-453A-8CBA-08876966C0C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E791ADC-66EC-4525-810E-9BFCF0EE91CF}" type="pres">
      <dgm:prSet presAssocID="{730ED08A-4AAA-4D5F-B0B2-E17562FA19A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FED8D-1E23-4721-9C9F-9AD56F58DC45}" type="pres">
      <dgm:prSet presAssocID="{730ED08A-4AAA-4D5F-B0B2-E17562FA19A6}" presName="gear1srcNode" presStyleLbl="node1" presStyleIdx="0" presStyleCnt="3"/>
      <dgm:spPr/>
      <dgm:t>
        <a:bodyPr/>
        <a:lstStyle/>
        <a:p>
          <a:endParaRPr lang="ru-RU"/>
        </a:p>
      </dgm:t>
    </dgm:pt>
    <dgm:pt modelId="{95C9591C-D109-4129-8160-D51EC6B90090}" type="pres">
      <dgm:prSet presAssocID="{730ED08A-4AAA-4D5F-B0B2-E17562FA19A6}" presName="gear1dstNode" presStyleLbl="node1" presStyleIdx="0" presStyleCnt="3"/>
      <dgm:spPr/>
      <dgm:t>
        <a:bodyPr/>
        <a:lstStyle/>
        <a:p>
          <a:endParaRPr lang="ru-RU"/>
        </a:p>
      </dgm:t>
    </dgm:pt>
    <dgm:pt modelId="{E255BB3B-23D6-416C-BE72-93F448EC9C41}" type="pres">
      <dgm:prSet presAssocID="{05E900DA-2BB6-41DE-A340-AE186C4B32F9}" presName="gear2" presStyleLbl="node1" presStyleIdx="1" presStyleCnt="3" custLinFactNeighborX="-7500" custLinFactNeighborY="112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DB335-2222-49A2-911A-986081445931}" type="pres">
      <dgm:prSet presAssocID="{05E900DA-2BB6-41DE-A340-AE186C4B32F9}" presName="gear2srcNode" presStyleLbl="node1" presStyleIdx="1" presStyleCnt="3"/>
      <dgm:spPr/>
      <dgm:t>
        <a:bodyPr/>
        <a:lstStyle/>
        <a:p>
          <a:endParaRPr lang="ru-RU"/>
        </a:p>
      </dgm:t>
    </dgm:pt>
    <dgm:pt modelId="{F9BEB1BD-3FD8-48D8-B0E7-D158BDBAB4A6}" type="pres">
      <dgm:prSet presAssocID="{05E900DA-2BB6-41DE-A340-AE186C4B32F9}" presName="gear2dstNode" presStyleLbl="node1" presStyleIdx="1" presStyleCnt="3"/>
      <dgm:spPr/>
      <dgm:t>
        <a:bodyPr/>
        <a:lstStyle/>
        <a:p>
          <a:endParaRPr lang="ru-RU"/>
        </a:p>
      </dgm:t>
    </dgm:pt>
    <dgm:pt modelId="{60626F61-165F-44E1-82A1-3D73C1C1179D}" type="pres">
      <dgm:prSet presAssocID="{6DF2750E-5226-4A5D-9523-AA78F693687E}" presName="gear3" presStyleLbl="node1" presStyleIdx="2" presStyleCnt="3" custScaleX="124506" custScaleY="120522"/>
      <dgm:spPr/>
      <dgm:t>
        <a:bodyPr/>
        <a:lstStyle/>
        <a:p>
          <a:endParaRPr lang="ru-RU"/>
        </a:p>
      </dgm:t>
    </dgm:pt>
    <dgm:pt modelId="{CAAF679C-0034-4CBC-A0CE-0DA865BE40DE}" type="pres">
      <dgm:prSet presAssocID="{6DF2750E-5226-4A5D-9523-AA78F693687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AE3442-21A1-49B1-BFFF-0BFF14B39424}" type="pres">
      <dgm:prSet presAssocID="{6DF2750E-5226-4A5D-9523-AA78F693687E}" presName="gear3srcNode" presStyleLbl="node1" presStyleIdx="2" presStyleCnt="3"/>
      <dgm:spPr/>
      <dgm:t>
        <a:bodyPr/>
        <a:lstStyle/>
        <a:p>
          <a:endParaRPr lang="ru-RU"/>
        </a:p>
      </dgm:t>
    </dgm:pt>
    <dgm:pt modelId="{354A7BC1-798F-442D-9AF4-B4ADE937C2F4}" type="pres">
      <dgm:prSet presAssocID="{6DF2750E-5226-4A5D-9523-AA78F693687E}" presName="gear3dstNode" presStyleLbl="node1" presStyleIdx="2" presStyleCnt="3"/>
      <dgm:spPr/>
      <dgm:t>
        <a:bodyPr/>
        <a:lstStyle/>
        <a:p>
          <a:endParaRPr lang="ru-RU"/>
        </a:p>
      </dgm:t>
    </dgm:pt>
    <dgm:pt modelId="{5AF30271-97F7-4A6D-A4D5-612CE33CE7C3}" type="pres">
      <dgm:prSet presAssocID="{4F2200CD-A2C3-425E-A85E-C3CD03A6072A}" presName="connector1" presStyleLbl="sibTrans2D1" presStyleIdx="0" presStyleCnt="3"/>
      <dgm:spPr/>
      <dgm:t>
        <a:bodyPr/>
        <a:lstStyle/>
        <a:p>
          <a:endParaRPr lang="ru-RU"/>
        </a:p>
      </dgm:t>
    </dgm:pt>
    <dgm:pt modelId="{FC914E89-168A-40A1-A74B-1CCB12BB9C85}" type="pres">
      <dgm:prSet presAssocID="{654D1F0B-3B4C-4857-872A-D67CC02D88CE}" presName="connector2" presStyleLbl="sibTrans2D1" presStyleIdx="1" presStyleCnt="3"/>
      <dgm:spPr/>
      <dgm:t>
        <a:bodyPr/>
        <a:lstStyle/>
        <a:p>
          <a:endParaRPr lang="ru-RU"/>
        </a:p>
      </dgm:t>
    </dgm:pt>
    <dgm:pt modelId="{6707BBBD-0E47-4822-BC13-D104CA9EC770}" type="pres">
      <dgm:prSet presAssocID="{AA95CF77-DFB4-4EBE-8143-EBDC9EA66C71}" presName="connector3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CBB060D1-05BE-4271-97A6-0844E9C1C69F}" type="presOf" srcId="{6DF2750E-5226-4A5D-9523-AA78F693687E}" destId="{CAAF679C-0034-4CBC-A0CE-0DA865BE40DE}" srcOrd="1" destOrd="0" presId="urn:microsoft.com/office/officeart/2005/8/layout/gear1"/>
    <dgm:cxn modelId="{883DECF5-DA18-4504-8087-EAE4654F3D94}" type="presOf" srcId="{6DF2750E-5226-4A5D-9523-AA78F693687E}" destId="{60626F61-165F-44E1-82A1-3D73C1C1179D}" srcOrd="0" destOrd="0" presId="urn:microsoft.com/office/officeart/2005/8/layout/gear1"/>
    <dgm:cxn modelId="{2E0FFC56-CFCA-4F0C-8319-C259579DC55C}" type="presOf" srcId="{730ED08A-4AAA-4D5F-B0B2-E17562FA19A6}" destId="{43DFED8D-1E23-4721-9C9F-9AD56F58DC45}" srcOrd="1" destOrd="0" presId="urn:microsoft.com/office/officeart/2005/8/layout/gear1"/>
    <dgm:cxn modelId="{DE681DDB-0ED8-4F9D-9967-06E9B361B6BA}" type="presOf" srcId="{654D1F0B-3B4C-4857-872A-D67CC02D88CE}" destId="{FC914E89-168A-40A1-A74B-1CCB12BB9C85}" srcOrd="0" destOrd="0" presId="urn:microsoft.com/office/officeart/2005/8/layout/gear1"/>
    <dgm:cxn modelId="{1DBAFBFF-11A1-4B3B-8B05-F2D0D7413243}" type="presOf" srcId="{AA95CF77-DFB4-4EBE-8143-EBDC9EA66C71}" destId="{6707BBBD-0E47-4822-BC13-D104CA9EC770}" srcOrd="0" destOrd="0" presId="urn:microsoft.com/office/officeart/2005/8/layout/gear1"/>
    <dgm:cxn modelId="{4CBF63DD-77FE-4D20-9561-539D4AB62927}" type="presOf" srcId="{4F2200CD-A2C3-425E-A85E-C3CD03A6072A}" destId="{5AF30271-97F7-4A6D-A4D5-612CE33CE7C3}" srcOrd="0" destOrd="0" presId="urn:microsoft.com/office/officeart/2005/8/layout/gear1"/>
    <dgm:cxn modelId="{857340B8-267D-4929-A0FC-4DB8F8F7EF12}" srcId="{496BA6EA-1781-453A-8CBA-08876966C0CC}" destId="{05E900DA-2BB6-41DE-A340-AE186C4B32F9}" srcOrd="1" destOrd="0" parTransId="{2F81BB90-1A20-4D79-8318-53C97CABC14F}" sibTransId="{654D1F0B-3B4C-4857-872A-D67CC02D88CE}"/>
    <dgm:cxn modelId="{9FDBC9A5-5E73-4128-8586-F03754DF16A1}" type="presOf" srcId="{730ED08A-4AAA-4D5F-B0B2-E17562FA19A6}" destId="{95C9591C-D109-4129-8160-D51EC6B90090}" srcOrd="2" destOrd="0" presId="urn:microsoft.com/office/officeart/2005/8/layout/gear1"/>
    <dgm:cxn modelId="{D7E1F421-80CB-4AB8-AE3E-364C1ABAD085}" type="presOf" srcId="{6DF2750E-5226-4A5D-9523-AA78F693687E}" destId="{354A7BC1-798F-442D-9AF4-B4ADE937C2F4}" srcOrd="3" destOrd="0" presId="urn:microsoft.com/office/officeart/2005/8/layout/gear1"/>
    <dgm:cxn modelId="{CBB15B56-2050-41E6-91DC-05C6A2407C5D}" type="presOf" srcId="{05E900DA-2BB6-41DE-A340-AE186C4B32F9}" destId="{E255BB3B-23D6-416C-BE72-93F448EC9C41}" srcOrd="0" destOrd="0" presId="urn:microsoft.com/office/officeart/2005/8/layout/gear1"/>
    <dgm:cxn modelId="{B4EE325D-D52D-4B78-B1CD-799E04D61BC3}" type="presOf" srcId="{730ED08A-4AAA-4D5F-B0B2-E17562FA19A6}" destId="{AE791ADC-66EC-4525-810E-9BFCF0EE91CF}" srcOrd="0" destOrd="0" presId="urn:microsoft.com/office/officeart/2005/8/layout/gear1"/>
    <dgm:cxn modelId="{1157887F-3418-412E-83C5-15A980CD7CC2}" type="presOf" srcId="{496BA6EA-1781-453A-8CBA-08876966C0CC}" destId="{37057EF4-FD06-4EE5-923A-914E1AB751E9}" srcOrd="0" destOrd="0" presId="urn:microsoft.com/office/officeart/2005/8/layout/gear1"/>
    <dgm:cxn modelId="{C39E570F-FFA6-4F94-81A4-1A9F96FE04F4}" type="presOf" srcId="{6DF2750E-5226-4A5D-9523-AA78F693687E}" destId="{B5AE3442-21A1-49B1-BFFF-0BFF14B39424}" srcOrd="2" destOrd="0" presId="urn:microsoft.com/office/officeart/2005/8/layout/gear1"/>
    <dgm:cxn modelId="{5E570C77-68B5-426C-BF64-06FA168FDAC9}" type="presOf" srcId="{05E900DA-2BB6-41DE-A340-AE186C4B32F9}" destId="{F9BEB1BD-3FD8-48D8-B0E7-D158BDBAB4A6}" srcOrd="2" destOrd="0" presId="urn:microsoft.com/office/officeart/2005/8/layout/gear1"/>
    <dgm:cxn modelId="{83EE45E4-90CC-4903-BD49-4D2095B3226F}" type="presOf" srcId="{05E900DA-2BB6-41DE-A340-AE186C4B32F9}" destId="{2B5DB335-2222-49A2-911A-986081445931}" srcOrd="1" destOrd="0" presId="urn:microsoft.com/office/officeart/2005/8/layout/gear1"/>
    <dgm:cxn modelId="{50E85D97-05E9-4CE8-8892-0D206FD9F49C}" srcId="{496BA6EA-1781-453A-8CBA-08876966C0CC}" destId="{730ED08A-4AAA-4D5F-B0B2-E17562FA19A6}" srcOrd="0" destOrd="0" parTransId="{DD9AFADF-99B6-4FB2-BDCA-1AB879802740}" sibTransId="{4F2200CD-A2C3-425E-A85E-C3CD03A6072A}"/>
    <dgm:cxn modelId="{F1003D1B-C083-4B3B-A1BB-7CC916A24ED4}" srcId="{496BA6EA-1781-453A-8CBA-08876966C0CC}" destId="{6DF2750E-5226-4A5D-9523-AA78F693687E}" srcOrd="2" destOrd="0" parTransId="{D891EA98-ECE9-448B-AF00-D548AA5A44CC}" sibTransId="{AA95CF77-DFB4-4EBE-8143-EBDC9EA66C71}"/>
    <dgm:cxn modelId="{5E388552-D397-4B31-96B9-50B919D5A95C}" type="presParOf" srcId="{37057EF4-FD06-4EE5-923A-914E1AB751E9}" destId="{AE791ADC-66EC-4525-810E-9BFCF0EE91CF}" srcOrd="0" destOrd="0" presId="urn:microsoft.com/office/officeart/2005/8/layout/gear1"/>
    <dgm:cxn modelId="{CAE388C1-933E-4313-B097-596D63875F5A}" type="presParOf" srcId="{37057EF4-FD06-4EE5-923A-914E1AB751E9}" destId="{43DFED8D-1E23-4721-9C9F-9AD56F58DC45}" srcOrd="1" destOrd="0" presId="urn:microsoft.com/office/officeart/2005/8/layout/gear1"/>
    <dgm:cxn modelId="{8084563E-58A8-4950-A687-F319F6CA2197}" type="presParOf" srcId="{37057EF4-FD06-4EE5-923A-914E1AB751E9}" destId="{95C9591C-D109-4129-8160-D51EC6B90090}" srcOrd="2" destOrd="0" presId="urn:microsoft.com/office/officeart/2005/8/layout/gear1"/>
    <dgm:cxn modelId="{0A14B11A-FEFB-4A77-9E6E-DD472A8D7341}" type="presParOf" srcId="{37057EF4-FD06-4EE5-923A-914E1AB751E9}" destId="{E255BB3B-23D6-416C-BE72-93F448EC9C41}" srcOrd="3" destOrd="0" presId="urn:microsoft.com/office/officeart/2005/8/layout/gear1"/>
    <dgm:cxn modelId="{590E44DE-E277-4745-B837-525CBF451005}" type="presParOf" srcId="{37057EF4-FD06-4EE5-923A-914E1AB751E9}" destId="{2B5DB335-2222-49A2-911A-986081445931}" srcOrd="4" destOrd="0" presId="urn:microsoft.com/office/officeart/2005/8/layout/gear1"/>
    <dgm:cxn modelId="{8A4A52CF-DE70-45CE-9B0F-3E5E94CD9C60}" type="presParOf" srcId="{37057EF4-FD06-4EE5-923A-914E1AB751E9}" destId="{F9BEB1BD-3FD8-48D8-B0E7-D158BDBAB4A6}" srcOrd="5" destOrd="0" presId="urn:microsoft.com/office/officeart/2005/8/layout/gear1"/>
    <dgm:cxn modelId="{A9126ECA-2B06-4003-80B2-0CA2ADDF9F18}" type="presParOf" srcId="{37057EF4-FD06-4EE5-923A-914E1AB751E9}" destId="{60626F61-165F-44E1-82A1-3D73C1C1179D}" srcOrd="6" destOrd="0" presId="urn:microsoft.com/office/officeart/2005/8/layout/gear1"/>
    <dgm:cxn modelId="{991200E7-B829-45A9-9F8A-30F0A6742C10}" type="presParOf" srcId="{37057EF4-FD06-4EE5-923A-914E1AB751E9}" destId="{CAAF679C-0034-4CBC-A0CE-0DA865BE40DE}" srcOrd="7" destOrd="0" presId="urn:microsoft.com/office/officeart/2005/8/layout/gear1"/>
    <dgm:cxn modelId="{36F6CCA6-6662-4912-922F-635B2E293621}" type="presParOf" srcId="{37057EF4-FD06-4EE5-923A-914E1AB751E9}" destId="{B5AE3442-21A1-49B1-BFFF-0BFF14B39424}" srcOrd="8" destOrd="0" presId="urn:microsoft.com/office/officeart/2005/8/layout/gear1"/>
    <dgm:cxn modelId="{6AF73E29-BA99-43C0-A91D-BF334B746A30}" type="presParOf" srcId="{37057EF4-FD06-4EE5-923A-914E1AB751E9}" destId="{354A7BC1-798F-442D-9AF4-B4ADE937C2F4}" srcOrd="9" destOrd="0" presId="urn:microsoft.com/office/officeart/2005/8/layout/gear1"/>
    <dgm:cxn modelId="{5AD75E5A-A5D1-4725-A292-1ACD78F2BCB6}" type="presParOf" srcId="{37057EF4-FD06-4EE5-923A-914E1AB751E9}" destId="{5AF30271-97F7-4A6D-A4D5-612CE33CE7C3}" srcOrd="10" destOrd="0" presId="urn:microsoft.com/office/officeart/2005/8/layout/gear1"/>
    <dgm:cxn modelId="{6C96F724-C39D-4312-9E0A-46B0631474E9}" type="presParOf" srcId="{37057EF4-FD06-4EE5-923A-914E1AB751E9}" destId="{FC914E89-168A-40A1-A74B-1CCB12BB9C85}" srcOrd="11" destOrd="0" presId="urn:microsoft.com/office/officeart/2005/8/layout/gear1"/>
    <dgm:cxn modelId="{47602443-1864-4F38-A4D4-6C52340C125A}" type="presParOf" srcId="{37057EF4-FD06-4EE5-923A-914E1AB751E9}" destId="{6707BBBD-0E47-4822-BC13-D104CA9EC770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76B91A-B295-4A57-AD1D-895A64D0273F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DCA710-DDC8-4C4D-AD15-DD28634CE678}">
      <dgm:prSet phldrT="[Текст]" custT="1"/>
      <dgm:spPr>
        <a:solidFill>
          <a:srgbClr val="39277B">
            <a:alpha val="42000"/>
          </a:srgbClr>
        </a:solidFill>
      </dgm:spPr>
      <dgm:t>
        <a:bodyPr/>
        <a:lstStyle/>
        <a:p>
          <a:r>
            <a:rPr lang="ru-RU" sz="2400" dirty="0" smtClean="0">
              <a:solidFill>
                <a:schemeClr val="tx1">
                  <a:lumMod val="90000"/>
                  <a:lumOff val="10000"/>
                </a:schemeClr>
              </a:solidFill>
            </a:rPr>
            <a:t>Игра «Детективное агентство» в дистанционном режиме </a:t>
          </a:r>
          <a:endParaRPr lang="ru-RU" sz="2400" dirty="0" smtClean="0">
            <a:solidFill>
              <a:schemeClr val="tx1">
                <a:lumMod val="90000"/>
                <a:lumOff val="10000"/>
              </a:schemeClr>
            </a:solidFill>
          </a:endParaRPr>
        </a:p>
      </dgm:t>
    </dgm:pt>
    <dgm:pt modelId="{CF4918B7-5825-4131-A29F-053165B9A06D}" type="parTrans" cxnId="{A937585A-A695-4523-ABF9-E1B5E1DD05C2}">
      <dgm:prSet/>
      <dgm:spPr/>
      <dgm:t>
        <a:bodyPr/>
        <a:lstStyle/>
        <a:p>
          <a:endParaRPr lang="ru-RU"/>
        </a:p>
      </dgm:t>
    </dgm:pt>
    <dgm:pt modelId="{6FBD8A7E-EA7A-4AB0-8ED3-D1BE84716BD4}" type="sibTrans" cxnId="{A937585A-A695-4523-ABF9-E1B5E1DD05C2}">
      <dgm:prSet/>
      <dgm:spPr/>
      <dgm:t>
        <a:bodyPr/>
        <a:lstStyle/>
        <a:p>
          <a:endParaRPr lang="ru-RU"/>
        </a:p>
      </dgm:t>
    </dgm:pt>
    <dgm:pt modelId="{C24CD2AA-1C4C-4F08-881D-F09C062B4B40}">
      <dgm:prSet phldrT="[Текст]" custT="1"/>
      <dgm:spPr>
        <a:solidFill>
          <a:srgbClr val="55AB88"/>
        </a:solidFill>
      </dgm:spPr>
      <dgm:t>
        <a:bodyPr/>
        <a:lstStyle/>
        <a:p>
          <a:r>
            <a:rPr lang="ru-RU" sz="1600" b="1" dirty="0" smtClean="0">
              <a:solidFill>
                <a:srgbClr val="F7F7F7"/>
              </a:solidFill>
            </a:rPr>
            <a:t>Образовательные события для начальной школы с использованием программ </a:t>
          </a:r>
          <a:r>
            <a:rPr lang="en-US" sz="1600" b="1" dirty="0" smtClean="0">
              <a:solidFill>
                <a:srgbClr val="F7F7F7"/>
              </a:solidFill>
            </a:rPr>
            <a:t>STA</a:t>
          </a:r>
          <a:r>
            <a:rPr lang="ru-RU" sz="1600" b="1" dirty="0" smtClean="0">
              <a:solidFill>
                <a:srgbClr val="F7F7F7"/>
              </a:solidFill>
            </a:rPr>
            <a:t>-модулей</a:t>
          </a:r>
          <a:endParaRPr lang="ru-RU" sz="1600" dirty="0">
            <a:solidFill>
              <a:srgbClr val="F7F7F7"/>
            </a:solidFill>
          </a:endParaRPr>
        </a:p>
      </dgm:t>
    </dgm:pt>
    <dgm:pt modelId="{22DC98D4-6F99-460D-A160-51D7D0C780F0}" type="parTrans" cxnId="{BA115397-2B47-4FBB-AE2A-49710A078CAC}">
      <dgm:prSet/>
      <dgm:spPr/>
      <dgm:t>
        <a:bodyPr/>
        <a:lstStyle/>
        <a:p>
          <a:endParaRPr lang="ru-RU"/>
        </a:p>
      </dgm:t>
    </dgm:pt>
    <dgm:pt modelId="{7774DC27-A819-4A1B-A3EA-0DC5507857C5}" type="sibTrans" cxnId="{BA115397-2B47-4FBB-AE2A-49710A078CAC}">
      <dgm:prSet/>
      <dgm:spPr/>
      <dgm:t>
        <a:bodyPr/>
        <a:lstStyle/>
        <a:p>
          <a:endParaRPr lang="ru-RU"/>
        </a:p>
      </dgm:t>
    </dgm:pt>
    <dgm:pt modelId="{C580B9C4-1AD7-471A-BDDB-27C4E032AAA2}">
      <dgm:prSet phldrT="[Текст]" custT="1"/>
      <dgm:spPr>
        <a:solidFill>
          <a:srgbClr val="F5903D">
            <a:alpha val="69000"/>
          </a:srgbClr>
        </a:solidFill>
      </dgm:spPr>
      <dgm:t>
        <a:bodyPr/>
        <a:lstStyle/>
        <a:p>
          <a:r>
            <a:rPr lang="ru-RU" b="1" dirty="0" smtClean="0">
              <a:solidFill>
                <a:srgbClr val="13956A"/>
              </a:solidFill>
            </a:rPr>
            <a:t>Программы проектной и внеурочной деятельности 4, 5, 6, классов</a:t>
          </a:r>
          <a:endParaRPr lang="ru-RU" sz="1400" dirty="0">
            <a:solidFill>
              <a:schemeClr val="accent1">
                <a:lumMod val="50000"/>
              </a:schemeClr>
            </a:solidFill>
          </a:endParaRPr>
        </a:p>
      </dgm:t>
    </dgm:pt>
    <dgm:pt modelId="{1DD224C3-EA75-42BB-AF51-0ED477BD0FA6}" type="sibTrans" cxnId="{140B83FE-8600-43A4-AE0D-4CD77D8093C8}">
      <dgm:prSet/>
      <dgm:spPr/>
      <dgm:t>
        <a:bodyPr/>
        <a:lstStyle/>
        <a:p>
          <a:endParaRPr lang="ru-RU"/>
        </a:p>
      </dgm:t>
    </dgm:pt>
    <dgm:pt modelId="{D81D7390-F529-41C7-A3F1-53B913C399FB}" type="parTrans" cxnId="{140B83FE-8600-43A4-AE0D-4CD77D8093C8}">
      <dgm:prSet/>
      <dgm:spPr/>
      <dgm:t>
        <a:bodyPr/>
        <a:lstStyle/>
        <a:p>
          <a:endParaRPr lang="ru-RU"/>
        </a:p>
      </dgm:t>
    </dgm:pt>
    <dgm:pt modelId="{6833C41F-EA1E-40F9-937C-5D59830C7351}" type="pres">
      <dgm:prSet presAssocID="{9476B91A-B295-4A57-AD1D-895A64D0273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A056FF-7D0B-4F78-A905-0F158664AB31}" type="pres">
      <dgm:prSet presAssocID="{9476B91A-B295-4A57-AD1D-895A64D0273F}" presName="wedge1" presStyleLbl="node1" presStyleIdx="0" presStyleCnt="3" custScaleX="118295" custScaleY="113111" custLinFactNeighborX="-1060" custLinFactNeighborY="1158"/>
      <dgm:spPr/>
      <dgm:t>
        <a:bodyPr/>
        <a:lstStyle/>
        <a:p>
          <a:endParaRPr lang="ru-RU"/>
        </a:p>
      </dgm:t>
    </dgm:pt>
    <dgm:pt modelId="{9F0D5D68-880C-40A6-A9FF-ABDAD16470FF}" type="pres">
      <dgm:prSet presAssocID="{9476B91A-B295-4A57-AD1D-895A64D0273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53303-8607-4C3D-B737-2190FD53A477}" type="pres">
      <dgm:prSet presAssocID="{9476B91A-B295-4A57-AD1D-895A64D0273F}" presName="wedge2" presStyleLbl="node1" presStyleIdx="1" presStyleCnt="3" custScaleX="115102" custScaleY="120205" custLinFactNeighborX="3840" custLinFactNeighborY="1113"/>
      <dgm:spPr/>
      <dgm:t>
        <a:bodyPr/>
        <a:lstStyle/>
        <a:p>
          <a:endParaRPr lang="ru-RU"/>
        </a:p>
      </dgm:t>
    </dgm:pt>
    <dgm:pt modelId="{D073882F-6589-4F7F-A91F-009B6D2DCBE6}" type="pres">
      <dgm:prSet presAssocID="{9476B91A-B295-4A57-AD1D-895A64D0273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C7499-01CC-42BF-8841-7187C2538CD4}" type="pres">
      <dgm:prSet presAssocID="{9476B91A-B295-4A57-AD1D-895A64D0273F}" presName="wedge3" presStyleLbl="node1" presStyleIdx="2" presStyleCnt="3" custScaleX="113361" custScaleY="114553" custLinFactNeighborX="1762" custLinFactNeighborY="-274"/>
      <dgm:spPr/>
      <dgm:t>
        <a:bodyPr/>
        <a:lstStyle/>
        <a:p>
          <a:endParaRPr lang="ru-RU"/>
        </a:p>
      </dgm:t>
    </dgm:pt>
    <dgm:pt modelId="{D131A13B-AC9C-4CF1-B584-E46467805F29}" type="pres">
      <dgm:prSet presAssocID="{9476B91A-B295-4A57-AD1D-895A64D0273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536915-393A-45E3-B8E9-1FF002E99C16}" type="presOf" srcId="{5EDCA710-DDC8-4C4D-AD15-DD28634CE678}" destId="{D073882F-6589-4F7F-A91F-009B6D2DCBE6}" srcOrd="1" destOrd="0" presId="urn:microsoft.com/office/officeart/2005/8/layout/chart3"/>
    <dgm:cxn modelId="{A31032A2-B24B-4000-AE6D-15AE8219D78B}" type="presOf" srcId="{5EDCA710-DDC8-4C4D-AD15-DD28634CE678}" destId="{B3A53303-8607-4C3D-B737-2190FD53A477}" srcOrd="0" destOrd="0" presId="urn:microsoft.com/office/officeart/2005/8/layout/chart3"/>
    <dgm:cxn modelId="{A0CBE45C-BC31-425E-AF78-1B29F3F47A71}" type="presOf" srcId="{C24CD2AA-1C4C-4F08-881D-F09C062B4B40}" destId="{EB5C7499-01CC-42BF-8841-7187C2538CD4}" srcOrd="0" destOrd="0" presId="urn:microsoft.com/office/officeart/2005/8/layout/chart3"/>
    <dgm:cxn modelId="{45F01ECA-6C6B-47CD-BAA1-55CCF4CA6F3E}" type="presOf" srcId="{C580B9C4-1AD7-471A-BDDB-27C4E032AAA2}" destId="{9F0D5D68-880C-40A6-A9FF-ABDAD16470FF}" srcOrd="1" destOrd="0" presId="urn:microsoft.com/office/officeart/2005/8/layout/chart3"/>
    <dgm:cxn modelId="{140B83FE-8600-43A4-AE0D-4CD77D8093C8}" srcId="{9476B91A-B295-4A57-AD1D-895A64D0273F}" destId="{C580B9C4-1AD7-471A-BDDB-27C4E032AAA2}" srcOrd="0" destOrd="0" parTransId="{D81D7390-F529-41C7-A3F1-53B913C399FB}" sibTransId="{1DD224C3-EA75-42BB-AF51-0ED477BD0FA6}"/>
    <dgm:cxn modelId="{11A8FDF8-5E7B-408E-B9D7-9B9D41750236}" type="presOf" srcId="{C580B9C4-1AD7-471A-BDDB-27C4E032AAA2}" destId="{46A056FF-7D0B-4F78-A905-0F158664AB31}" srcOrd="0" destOrd="0" presId="urn:microsoft.com/office/officeart/2005/8/layout/chart3"/>
    <dgm:cxn modelId="{7EF2A5F8-C946-48D5-833A-AC755C6E3C11}" type="presOf" srcId="{C24CD2AA-1C4C-4F08-881D-F09C062B4B40}" destId="{D131A13B-AC9C-4CF1-B584-E46467805F29}" srcOrd="1" destOrd="0" presId="urn:microsoft.com/office/officeart/2005/8/layout/chart3"/>
    <dgm:cxn modelId="{DEBF8CCC-1D1E-443C-B799-C8C5B1D55CDE}" type="presOf" srcId="{9476B91A-B295-4A57-AD1D-895A64D0273F}" destId="{6833C41F-EA1E-40F9-937C-5D59830C7351}" srcOrd="0" destOrd="0" presId="urn:microsoft.com/office/officeart/2005/8/layout/chart3"/>
    <dgm:cxn modelId="{BA115397-2B47-4FBB-AE2A-49710A078CAC}" srcId="{9476B91A-B295-4A57-AD1D-895A64D0273F}" destId="{C24CD2AA-1C4C-4F08-881D-F09C062B4B40}" srcOrd="2" destOrd="0" parTransId="{22DC98D4-6F99-460D-A160-51D7D0C780F0}" sibTransId="{7774DC27-A819-4A1B-A3EA-0DC5507857C5}"/>
    <dgm:cxn modelId="{A937585A-A695-4523-ABF9-E1B5E1DD05C2}" srcId="{9476B91A-B295-4A57-AD1D-895A64D0273F}" destId="{5EDCA710-DDC8-4C4D-AD15-DD28634CE678}" srcOrd="1" destOrd="0" parTransId="{CF4918B7-5825-4131-A29F-053165B9A06D}" sibTransId="{6FBD8A7E-EA7A-4AB0-8ED3-D1BE84716BD4}"/>
    <dgm:cxn modelId="{930C8685-AF08-42DF-8F83-D1A685DB07AD}" type="presParOf" srcId="{6833C41F-EA1E-40F9-937C-5D59830C7351}" destId="{46A056FF-7D0B-4F78-A905-0F158664AB31}" srcOrd="0" destOrd="0" presId="urn:microsoft.com/office/officeart/2005/8/layout/chart3"/>
    <dgm:cxn modelId="{AD1A34E7-8192-4143-A992-E906B94641C1}" type="presParOf" srcId="{6833C41F-EA1E-40F9-937C-5D59830C7351}" destId="{9F0D5D68-880C-40A6-A9FF-ABDAD16470FF}" srcOrd="1" destOrd="0" presId="urn:microsoft.com/office/officeart/2005/8/layout/chart3"/>
    <dgm:cxn modelId="{EB8E1A7C-DE41-4353-8734-549474389267}" type="presParOf" srcId="{6833C41F-EA1E-40F9-937C-5D59830C7351}" destId="{B3A53303-8607-4C3D-B737-2190FD53A477}" srcOrd="2" destOrd="0" presId="urn:microsoft.com/office/officeart/2005/8/layout/chart3"/>
    <dgm:cxn modelId="{0675D925-BB67-4EE1-8AB0-48EAED3B465D}" type="presParOf" srcId="{6833C41F-EA1E-40F9-937C-5D59830C7351}" destId="{D073882F-6589-4F7F-A91F-009B6D2DCBE6}" srcOrd="3" destOrd="0" presId="urn:microsoft.com/office/officeart/2005/8/layout/chart3"/>
    <dgm:cxn modelId="{70F1FA0E-752D-4E5B-8A76-73773767B8BF}" type="presParOf" srcId="{6833C41F-EA1E-40F9-937C-5D59830C7351}" destId="{EB5C7499-01CC-42BF-8841-7187C2538CD4}" srcOrd="4" destOrd="0" presId="urn:microsoft.com/office/officeart/2005/8/layout/chart3"/>
    <dgm:cxn modelId="{7E1AB70D-1A69-4A6D-AE66-6530CE82837A}" type="presParOf" srcId="{6833C41F-EA1E-40F9-937C-5D59830C7351}" destId="{D131A13B-AC9C-4CF1-B584-E46467805F29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0A3326-B71C-454B-8E4B-6643FF7B5849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845E78-F0F6-45E5-96DF-0FB54D8EF392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2A5B60F0-8AF5-400B-A7F9-5AB2CAD78A25}" type="parTrans" cxnId="{C7EFDB57-C6F9-4CEC-92E5-18D90012C239}">
      <dgm:prSet/>
      <dgm:spPr/>
      <dgm:t>
        <a:bodyPr/>
        <a:lstStyle/>
        <a:p>
          <a:endParaRPr lang="ru-RU"/>
        </a:p>
      </dgm:t>
    </dgm:pt>
    <dgm:pt modelId="{65082BF5-88C8-4E04-A476-A761E8514270}" type="sibTrans" cxnId="{C7EFDB57-C6F9-4CEC-92E5-18D90012C239}">
      <dgm:prSet/>
      <dgm:spPr/>
      <dgm:t>
        <a:bodyPr/>
        <a:lstStyle/>
        <a:p>
          <a:endParaRPr lang="ru-RU"/>
        </a:p>
      </dgm:t>
    </dgm:pt>
    <dgm:pt modelId="{83F395F8-96B2-43EB-A1E1-9FAD28C4AE9C}">
      <dgm:prSet phldrT="[Текст]" custT="1"/>
      <dgm:spPr>
        <a:solidFill>
          <a:srgbClr val="468C70">
            <a:alpha val="35000"/>
          </a:srgbClr>
        </a:solidFill>
        <a:scene3d>
          <a:camera prst="orthographicFront"/>
          <a:lightRig rig="threePt" dir="t"/>
        </a:scene3d>
        <a:sp3d contourW="12700">
          <a:contourClr>
            <a:schemeClr val="bg1"/>
          </a:contourClr>
        </a:sp3d>
      </dgm:spPr>
      <dgm:t>
        <a:bodyPr/>
        <a:lstStyle/>
        <a:p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Подростки узнают о требованиях, предъявляемых данной профессией, о различных способах обучения и подготовки.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9D2AA1-749D-4AAB-987D-5780DD5D6100}" type="parTrans" cxnId="{9DB7A56F-D577-4C2D-840B-DADEF2515935}">
      <dgm:prSet/>
      <dgm:spPr/>
      <dgm:t>
        <a:bodyPr/>
        <a:lstStyle/>
        <a:p>
          <a:endParaRPr lang="ru-RU"/>
        </a:p>
      </dgm:t>
    </dgm:pt>
    <dgm:pt modelId="{820FDDE9-597B-4D15-B803-A168001C7DB5}" type="sibTrans" cxnId="{9DB7A56F-D577-4C2D-840B-DADEF2515935}">
      <dgm:prSet/>
      <dgm:spPr/>
      <dgm:t>
        <a:bodyPr/>
        <a:lstStyle/>
        <a:p>
          <a:endParaRPr lang="ru-RU"/>
        </a:p>
      </dgm:t>
    </dgm:pt>
    <dgm:pt modelId="{171B997E-CC49-4583-B4BF-863F42A6DB24}">
      <dgm:prSet phldrT="[Текст]" custT="1"/>
      <dgm:spPr>
        <a:solidFill>
          <a:srgbClr val="F5903D">
            <a:alpha val="40000"/>
          </a:srgbClr>
        </a:solidFill>
      </dgm:spPr>
      <dgm:t>
        <a:bodyPr/>
        <a:lstStyle/>
        <a:p>
          <a:pPr algn="ctr"/>
          <a:r>
            <a:rPr lang="ru-RU" sz="2000" b="0" dirty="0" smtClean="0"/>
            <a:t> </a:t>
          </a:r>
          <a:r>
            <a:rPr lang="ru-RU" sz="18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долгосрочных интегрированных программ. Осуществление сквозной образовательной работы в подростковой школе. Встречи с исследователями из разных областей знания</a:t>
          </a:r>
          <a:endParaRPr lang="ru-RU" sz="18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2195055-8869-41BC-9BF6-03352CFF302D}" type="parTrans" cxnId="{9486FF3C-64FA-462D-B66A-8EC62C6E8600}">
      <dgm:prSet/>
      <dgm:spPr/>
      <dgm:t>
        <a:bodyPr/>
        <a:lstStyle/>
        <a:p>
          <a:endParaRPr lang="ru-RU"/>
        </a:p>
      </dgm:t>
    </dgm:pt>
    <dgm:pt modelId="{6B6437A3-CFA4-492C-BCB6-3930881C8C97}" type="sibTrans" cxnId="{9486FF3C-64FA-462D-B66A-8EC62C6E8600}">
      <dgm:prSet/>
      <dgm:spPr/>
      <dgm:t>
        <a:bodyPr/>
        <a:lstStyle/>
        <a:p>
          <a:endParaRPr lang="ru-RU"/>
        </a:p>
      </dgm:t>
    </dgm:pt>
    <dgm:pt modelId="{BB9B79D1-A681-4165-B4ED-A0E154508E75}">
      <dgm:prSet phldrT="[Текст]" custT="1"/>
      <dgm:spPr>
        <a:solidFill>
          <a:srgbClr val="39277B">
            <a:alpha val="25000"/>
          </a:srgbClr>
        </a:solidFill>
      </dgm:spPr>
      <dgm:t>
        <a:bodyPr/>
        <a:lstStyle/>
        <a:p>
          <a:pPr algn="ctr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Школьники выполняют 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исследовательские задачи -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сконструированные ситуации, в которых учащимся нужно выделить проблему, сформулировать проблемный вопрос, предложить решения и проверить их.                      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398DFE-E193-420E-AD86-37D76042A272}" type="parTrans" cxnId="{D70146E8-2467-4B0C-A435-88540E9A7F42}">
      <dgm:prSet/>
      <dgm:spPr/>
      <dgm:t>
        <a:bodyPr/>
        <a:lstStyle/>
        <a:p>
          <a:endParaRPr lang="ru-RU"/>
        </a:p>
      </dgm:t>
    </dgm:pt>
    <dgm:pt modelId="{4CC4E38A-5FE3-45E3-A96F-CB709C885B2D}" type="sibTrans" cxnId="{D70146E8-2467-4B0C-A435-88540E9A7F42}">
      <dgm:prSet/>
      <dgm:spPr/>
      <dgm:t>
        <a:bodyPr/>
        <a:lstStyle/>
        <a:p>
          <a:endParaRPr lang="ru-RU"/>
        </a:p>
      </dgm:t>
    </dgm:pt>
    <dgm:pt modelId="{6659D3E5-B48E-4FFF-9BF4-33898C00CD28}" type="pres">
      <dgm:prSet presAssocID="{A20A3326-B71C-454B-8E4B-6643FF7B5849}" presName="Name0" presStyleCnt="0">
        <dgm:presLayoutVars>
          <dgm:chMax val="1"/>
          <dgm:chPref val="1"/>
          <dgm:dir val="rev"/>
          <dgm:resizeHandles/>
        </dgm:presLayoutVars>
      </dgm:prSet>
      <dgm:spPr/>
      <dgm:t>
        <a:bodyPr/>
        <a:lstStyle/>
        <a:p>
          <a:endParaRPr lang="ru-RU"/>
        </a:p>
      </dgm:t>
    </dgm:pt>
    <dgm:pt modelId="{D13B0A1A-8C3F-481D-9092-372406C71E49}" type="pres">
      <dgm:prSet presAssocID="{E3845E78-F0F6-45E5-96DF-0FB54D8EF392}" presName="Parent" presStyleLbl="node1" presStyleIdx="0" presStyleCnt="2" custScaleX="83871" custScaleY="80301" custLinFactNeighborX="44111" custLinFactNeighborY="-6879">
        <dgm:presLayoutVars>
          <dgm:chMax val="4"/>
          <dgm:chPref val="3"/>
        </dgm:presLayoutVars>
      </dgm:prSet>
      <dgm:spPr/>
      <dgm:t>
        <a:bodyPr/>
        <a:lstStyle/>
        <a:p>
          <a:endParaRPr lang="ru-RU"/>
        </a:p>
      </dgm:t>
    </dgm:pt>
    <dgm:pt modelId="{3DF17282-3F90-4089-9B49-B3BD6B96AA69}" type="pres">
      <dgm:prSet presAssocID="{83F395F8-96B2-43EB-A1E1-9FAD28C4AE9C}" presName="Accent" presStyleLbl="node1" presStyleIdx="1" presStyleCnt="2" custScaleX="74790" custScaleY="79721" custLinFactNeighborX="28450" custLinFactNeighborY="-2578"/>
      <dgm:spPr/>
      <dgm:t>
        <a:bodyPr/>
        <a:lstStyle/>
        <a:p>
          <a:endParaRPr lang="ru-RU"/>
        </a:p>
      </dgm:t>
    </dgm:pt>
    <dgm:pt modelId="{56EF40D1-6668-43B6-B676-79ED8BFB15A4}" type="pres">
      <dgm:prSet presAssocID="{83F395F8-96B2-43EB-A1E1-9FAD28C4AE9C}" presName="Image1" presStyleLbl="fgImgPlace1" presStyleIdx="0" presStyleCnt="3" custScaleX="80461" custScaleY="84374" custLinFactX="63887" custLinFactNeighborX="100000" custLinFactNeighborY="-17348"/>
      <dgm:spPr>
        <a:solidFill>
          <a:srgbClr val="468C70"/>
        </a:solidFill>
      </dgm:spPr>
      <dgm:t>
        <a:bodyPr/>
        <a:lstStyle/>
        <a:p>
          <a:endParaRPr lang="ru-RU"/>
        </a:p>
      </dgm:t>
    </dgm:pt>
    <dgm:pt modelId="{0D2B6CDB-9957-4277-AB8C-9DFC06E8BFCC}" type="pres">
      <dgm:prSet presAssocID="{83F395F8-96B2-43EB-A1E1-9FAD28C4AE9C}" presName="Child1" presStyleLbl="revTx" presStyleIdx="0" presStyleCnt="3" custScaleX="395687" custLinFactNeighborX="-56047" custLinFactNeighborY="-5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FBE43-16E7-47A5-98F6-EB5C32F17D61}" type="pres">
      <dgm:prSet presAssocID="{171B997E-CC49-4583-B4BF-863F42A6DB24}" presName="Image2" presStyleCnt="0"/>
      <dgm:spPr/>
    </dgm:pt>
    <dgm:pt modelId="{76D015F7-385C-420D-B8D8-B4F049C045F6}" type="pres">
      <dgm:prSet presAssocID="{171B997E-CC49-4583-B4BF-863F42A6DB24}" presName="Image" presStyleLbl="fgImgPlace1" presStyleIdx="1" presStyleCnt="3" custScaleX="80461" custScaleY="84374" custLinFactX="35116" custLinFactNeighborX="100000" custLinFactNeighborY="-8563"/>
      <dgm:spPr>
        <a:solidFill>
          <a:srgbClr val="F5903D"/>
        </a:solidFill>
      </dgm:spPr>
      <dgm:t>
        <a:bodyPr/>
        <a:lstStyle/>
        <a:p>
          <a:endParaRPr lang="ru-RU"/>
        </a:p>
      </dgm:t>
    </dgm:pt>
    <dgm:pt modelId="{F5556FA3-E94A-4A4F-86EA-23A216B54472}" type="pres">
      <dgm:prSet presAssocID="{171B997E-CC49-4583-B4BF-863F42A6DB24}" presName="Child2" presStyleLbl="revTx" presStyleIdx="1" presStyleCnt="3" custScaleX="359951" custLinFactNeighborX="-19136" custLinFactNeighborY="-22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E7951E-7248-4D2D-AC14-399592A94A3C}" type="pres">
      <dgm:prSet presAssocID="{BB9B79D1-A681-4165-B4ED-A0E154508E75}" presName="Image3" presStyleCnt="0"/>
      <dgm:spPr/>
    </dgm:pt>
    <dgm:pt modelId="{2C8C5424-C31E-4252-855D-2DD5AA093F27}" type="pres">
      <dgm:prSet presAssocID="{BB9B79D1-A681-4165-B4ED-A0E154508E75}" presName="Image" presStyleLbl="fgImgPlace1" presStyleIdx="2" presStyleCnt="3" custScaleX="80461" custScaleY="84374" custLinFactX="70016" custLinFactNeighborX="100000" custLinFactNeighborY="10868"/>
      <dgm:spPr>
        <a:solidFill>
          <a:srgbClr val="39277B"/>
        </a:solidFill>
      </dgm:spPr>
      <dgm:t>
        <a:bodyPr/>
        <a:lstStyle/>
        <a:p>
          <a:endParaRPr lang="ru-RU"/>
        </a:p>
      </dgm:t>
    </dgm:pt>
    <dgm:pt modelId="{AF5ABF0E-A16B-482C-B025-5C4079C59FF8}" type="pres">
      <dgm:prSet presAssocID="{BB9B79D1-A681-4165-B4ED-A0E154508E75}" presName="Child3" presStyleLbl="revTx" presStyleIdx="2" presStyleCnt="3" custScaleX="397020" custScaleY="139281" custLinFactNeighborX="-37699" custLinFactNeighborY="305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0146E8-2467-4B0C-A435-88540E9A7F42}" srcId="{E3845E78-F0F6-45E5-96DF-0FB54D8EF392}" destId="{BB9B79D1-A681-4165-B4ED-A0E154508E75}" srcOrd="2" destOrd="0" parTransId="{4A398DFE-E193-420E-AD86-37D76042A272}" sibTransId="{4CC4E38A-5FE3-45E3-A96F-CB709C885B2D}"/>
    <dgm:cxn modelId="{D32117D7-4856-4EAA-A85B-BDB4600D7DAB}" type="presOf" srcId="{83F395F8-96B2-43EB-A1E1-9FAD28C4AE9C}" destId="{0D2B6CDB-9957-4277-AB8C-9DFC06E8BFCC}" srcOrd="0" destOrd="0" presId="urn:microsoft.com/office/officeart/2011/layout/RadialPictureList"/>
    <dgm:cxn modelId="{9DB7A56F-D577-4C2D-840B-DADEF2515935}" srcId="{E3845E78-F0F6-45E5-96DF-0FB54D8EF392}" destId="{83F395F8-96B2-43EB-A1E1-9FAD28C4AE9C}" srcOrd="0" destOrd="0" parTransId="{C49D2AA1-749D-4AAB-987D-5780DD5D6100}" sibTransId="{820FDDE9-597B-4D15-B803-A168001C7DB5}"/>
    <dgm:cxn modelId="{323A0227-4C95-4084-BF03-9FCCF9A98C28}" type="presOf" srcId="{BB9B79D1-A681-4165-B4ED-A0E154508E75}" destId="{AF5ABF0E-A16B-482C-B025-5C4079C59FF8}" srcOrd="0" destOrd="0" presId="urn:microsoft.com/office/officeart/2011/layout/RadialPictureList"/>
    <dgm:cxn modelId="{C7EFDB57-C6F9-4CEC-92E5-18D90012C239}" srcId="{A20A3326-B71C-454B-8E4B-6643FF7B5849}" destId="{E3845E78-F0F6-45E5-96DF-0FB54D8EF392}" srcOrd="0" destOrd="0" parTransId="{2A5B60F0-8AF5-400B-A7F9-5AB2CAD78A25}" sibTransId="{65082BF5-88C8-4E04-A476-A761E8514270}"/>
    <dgm:cxn modelId="{9486FF3C-64FA-462D-B66A-8EC62C6E8600}" srcId="{E3845E78-F0F6-45E5-96DF-0FB54D8EF392}" destId="{171B997E-CC49-4583-B4BF-863F42A6DB24}" srcOrd="1" destOrd="0" parTransId="{F2195055-8869-41BC-9BF6-03352CFF302D}" sibTransId="{6B6437A3-CFA4-492C-BCB6-3930881C8C97}"/>
    <dgm:cxn modelId="{869E82F6-EC79-416A-AE8A-EC32FAF69FEE}" type="presOf" srcId="{E3845E78-F0F6-45E5-96DF-0FB54D8EF392}" destId="{D13B0A1A-8C3F-481D-9092-372406C71E49}" srcOrd="0" destOrd="0" presId="urn:microsoft.com/office/officeart/2011/layout/RadialPictureList"/>
    <dgm:cxn modelId="{259C964C-E59D-440E-AEEF-D06751423B6D}" type="presOf" srcId="{A20A3326-B71C-454B-8E4B-6643FF7B5849}" destId="{6659D3E5-B48E-4FFF-9BF4-33898C00CD28}" srcOrd="0" destOrd="0" presId="urn:microsoft.com/office/officeart/2011/layout/RadialPictureList"/>
    <dgm:cxn modelId="{4AF2546B-71F7-4B87-B5C7-223ED4E5C2CF}" type="presOf" srcId="{171B997E-CC49-4583-B4BF-863F42A6DB24}" destId="{F5556FA3-E94A-4A4F-86EA-23A216B54472}" srcOrd="0" destOrd="0" presId="urn:microsoft.com/office/officeart/2011/layout/RadialPictureList"/>
    <dgm:cxn modelId="{C1A644A5-9839-4A6D-B3F3-CEEBA0830D43}" type="presParOf" srcId="{6659D3E5-B48E-4FFF-9BF4-33898C00CD28}" destId="{D13B0A1A-8C3F-481D-9092-372406C71E49}" srcOrd="0" destOrd="0" presId="urn:microsoft.com/office/officeart/2011/layout/RadialPictureList"/>
    <dgm:cxn modelId="{ABCD3826-B235-430E-9F4C-125EE64A87C0}" type="presParOf" srcId="{6659D3E5-B48E-4FFF-9BF4-33898C00CD28}" destId="{3DF17282-3F90-4089-9B49-B3BD6B96AA69}" srcOrd="1" destOrd="0" presId="urn:microsoft.com/office/officeart/2011/layout/RadialPictureList"/>
    <dgm:cxn modelId="{B0D049DA-2AD5-4A20-B881-971C828D9B52}" type="presParOf" srcId="{6659D3E5-B48E-4FFF-9BF4-33898C00CD28}" destId="{56EF40D1-6668-43B6-B676-79ED8BFB15A4}" srcOrd="2" destOrd="0" presId="urn:microsoft.com/office/officeart/2011/layout/RadialPictureList"/>
    <dgm:cxn modelId="{BB9728F1-46FA-4902-A7BF-65EEA32931EE}" type="presParOf" srcId="{6659D3E5-B48E-4FFF-9BF4-33898C00CD28}" destId="{0D2B6CDB-9957-4277-AB8C-9DFC06E8BFCC}" srcOrd="3" destOrd="0" presId="urn:microsoft.com/office/officeart/2011/layout/RadialPictureList"/>
    <dgm:cxn modelId="{442B368B-C9BF-41B1-9FD1-AF53E226F60A}" type="presParOf" srcId="{6659D3E5-B48E-4FFF-9BF4-33898C00CD28}" destId="{BABFBE43-16E7-47A5-98F6-EB5C32F17D61}" srcOrd="4" destOrd="0" presId="urn:microsoft.com/office/officeart/2011/layout/RadialPictureList"/>
    <dgm:cxn modelId="{2B50151D-C786-4BA1-92EA-31F7FDFA512A}" type="presParOf" srcId="{BABFBE43-16E7-47A5-98F6-EB5C32F17D61}" destId="{76D015F7-385C-420D-B8D8-B4F049C045F6}" srcOrd="0" destOrd="0" presId="urn:microsoft.com/office/officeart/2011/layout/RadialPictureList"/>
    <dgm:cxn modelId="{3F988851-6EEF-4336-98C5-2D888B423D2C}" type="presParOf" srcId="{6659D3E5-B48E-4FFF-9BF4-33898C00CD28}" destId="{F5556FA3-E94A-4A4F-86EA-23A216B54472}" srcOrd="5" destOrd="0" presId="urn:microsoft.com/office/officeart/2011/layout/RadialPictureList"/>
    <dgm:cxn modelId="{C68E0F71-F31C-4EA2-8A39-0C4F3DE5BF0E}" type="presParOf" srcId="{6659D3E5-B48E-4FFF-9BF4-33898C00CD28}" destId="{ADE7951E-7248-4D2D-AC14-399592A94A3C}" srcOrd="6" destOrd="0" presId="urn:microsoft.com/office/officeart/2011/layout/RadialPictureList"/>
    <dgm:cxn modelId="{60C49BBF-8361-437C-A86B-3548CB21BA4D}" type="presParOf" srcId="{ADE7951E-7248-4D2D-AC14-399592A94A3C}" destId="{2C8C5424-C31E-4252-855D-2DD5AA093F27}" srcOrd="0" destOrd="0" presId="urn:microsoft.com/office/officeart/2011/layout/RadialPictureList"/>
    <dgm:cxn modelId="{AF58520B-CB7F-4FD9-AE9C-4F25E57ABD5E}" type="presParOf" srcId="{6659D3E5-B48E-4FFF-9BF4-33898C00CD28}" destId="{AF5ABF0E-A16B-482C-B025-5C4079C59FF8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476B91A-B295-4A57-AD1D-895A64D0273F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DCA710-DDC8-4C4D-AD15-DD28634CE678}">
      <dgm:prSet phldrT="[Текст]" custT="1"/>
      <dgm:spPr>
        <a:solidFill>
          <a:srgbClr val="39277B">
            <a:alpha val="42000"/>
          </a:srgbClr>
        </a:solidFill>
      </dgm:spPr>
      <dgm:t>
        <a:bodyPr/>
        <a:lstStyle/>
        <a:p>
          <a:r>
            <a:rPr lang="ru-RU" sz="1000" dirty="0" smtClean="0">
              <a:solidFill>
                <a:srgbClr val="7030A0"/>
              </a:solidFill>
            </a:rPr>
            <a:t> </a:t>
          </a:r>
          <a:r>
            <a:rPr lang="ru-RU" sz="1400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Программы проектной и внеурочной деятельности 7, 8 классов</a:t>
          </a:r>
        </a:p>
        <a:p>
          <a:endParaRPr lang="ru-RU" sz="1400" b="1" dirty="0" smtClean="0">
            <a:solidFill>
              <a:schemeClr val="tx1">
                <a:lumMod val="90000"/>
                <a:lumOff val="10000"/>
              </a:schemeClr>
            </a:solidFill>
          </a:endParaRPr>
        </a:p>
        <a:p>
          <a:r>
            <a:rPr lang="ru-RU" sz="1400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Программы внеурочной деятельности «</a:t>
          </a:r>
          <a:r>
            <a:rPr lang="en-US" sz="1400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STEM</a:t>
          </a:r>
          <a:r>
            <a:rPr lang="ru-RU" sz="1400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-</a:t>
          </a:r>
          <a:r>
            <a:rPr lang="en-US" sz="1400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map</a:t>
          </a:r>
          <a:r>
            <a:rPr lang="ru-RU" sz="1400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 России», «Замкнутые биосистемы», «Лаборатория Шерлока Холмса», «</a:t>
          </a:r>
          <a:r>
            <a:rPr lang="en-US" sz="1400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ELECTRO</a:t>
          </a:r>
          <a:r>
            <a:rPr lang="ru-RU" sz="1400" b="1" dirty="0" smtClean="0">
              <a:solidFill>
                <a:schemeClr val="tx1">
                  <a:lumMod val="90000"/>
                  <a:lumOff val="10000"/>
                </a:schemeClr>
              </a:solidFill>
            </a:rPr>
            <a:t>»</a:t>
          </a:r>
          <a:endParaRPr lang="ru-RU" sz="1400" dirty="0" smtClean="0">
            <a:solidFill>
              <a:schemeClr val="tx1">
                <a:lumMod val="90000"/>
                <a:lumOff val="10000"/>
              </a:schemeClr>
            </a:solidFill>
          </a:endParaRPr>
        </a:p>
      </dgm:t>
    </dgm:pt>
    <dgm:pt modelId="{CF4918B7-5825-4131-A29F-053165B9A06D}" type="parTrans" cxnId="{A937585A-A695-4523-ABF9-E1B5E1DD05C2}">
      <dgm:prSet/>
      <dgm:spPr/>
      <dgm:t>
        <a:bodyPr/>
        <a:lstStyle/>
        <a:p>
          <a:endParaRPr lang="ru-RU"/>
        </a:p>
      </dgm:t>
    </dgm:pt>
    <dgm:pt modelId="{6FBD8A7E-EA7A-4AB0-8ED3-D1BE84716BD4}" type="sibTrans" cxnId="{A937585A-A695-4523-ABF9-E1B5E1DD05C2}">
      <dgm:prSet/>
      <dgm:spPr/>
      <dgm:t>
        <a:bodyPr/>
        <a:lstStyle/>
        <a:p>
          <a:endParaRPr lang="ru-RU"/>
        </a:p>
      </dgm:t>
    </dgm:pt>
    <dgm:pt modelId="{C24CD2AA-1C4C-4F08-881D-F09C062B4B40}">
      <dgm:prSet phldrT="[Текст]" custT="1"/>
      <dgm:spPr>
        <a:solidFill>
          <a:srgbClr val="55AB88"/>
        </a:solidFill>
      </dgm:spPr>
      <dgm:t>
        <a:bodyPr/>
        <a:lstStyle/>
        <a:p>
          <a:r>
            <a:rPr lang="ru-RU" sz="1000" dirty="0" smtClean="0">
              <a:solidFill>
                <a:srgbClr val="E3F1EB"/>
              </a:solidFill>
            </a:rPr>
            <a:t> </a:t>
          </a:r>
          <a:r>
            <a:rPr lang="ru-RU" sz="1600" b="1" dirty="0" smtClean="0">
              <a:solidFill>
                <a:srgbClr val="E3F1EB"/>
              </a:solidFill>
            </a:rPr>
            <a:t>Игры на основе «Атласа профессий»</a:t>
          </a:r>
          <a:endParaRPr lang="ru-RU" sz="1600" dirty="0">
            <a:solidFill>
              <a:srgbClr val="E3F1EB"/>
            </a:solidFill>
          </a:endParaRPr>
        </a:p>
      </dgm:t>
    </dgm:pt>
    <dgm:pt modelId="{22DC98D4-6F99-460D-A160-51D7D0C780F0}" type="parTrans" cxnId="{BA115397-2B47-4FBB-AE2A-49710A078CAC}">
      <dgm:prSet/>
      <dgm:spPr/>
      <dgm:t>
        <a:bodyPr/>
        <a:lstStyle/>
        <a:p>
          <a:endParaRPr lang="ru-RU"/>
        </a:p>
      </dgm:t>
    </dgm:pt>
    <dgm:pt modelId="{7774DC27-A819-4A1B-A3EA-0DC5507857C5}" type="sibTrans" cxnId="{BA115397-2B47-4FBB-AE2A-49710A078CAC}">
      <dgm:prSet/>
      <dgm:spPr/>
      <dgm:t>
        <a:bodyPr/>
        <a:lstStyle/>
        <a:p>
          <a:endParaRPr lang="ru-RU"/>
        </a:p>
      </dgm:t>
    </dgm:pt>
    <dgm:pt modelId="{C580B9C4-1AD7-471A-BDDB-27C4E032AAA2}">
      <dgm:prSet phldrT="[Текст]" custT="1"/>
      <dgm:spPr>
        <a:solidFill>
          <a:srgbClr val="F5903D"/>
        </a:solidFill>
      </dgm:spPr>
      <dgm:t>
        <a:bodyPr/>
        <a:lstStyle/>
        <a:p>
          <a:r>
            <a:rPr lang="ru-RU" dirty="0" smtClean="0"/>
            <a:t> </a:t>
          </a:r>
          <a:r>
            <a:rPr lang="ru-RU" sz="2400" b="1" dirty="0" smtClean="0">
              <a:solidFill>
                <a:schemeClr val="accent1">
                  <a:lumMod val="50000"/>
                </a:schemeClr>
              </a:solidFill>
            </a:rPr>
            <a:t>К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аникулярная проектная смена </a:t>
          </a:r>
        </a:p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Использование программ </a:t>
          </a:r>
          <a:r>
            <a:rPr lang="en-US" sz="1800" b="1" dirty="0" smtClean="0">
              <a:solidFill>
                <a:schemeClr val="accent1">
                  <a:lumMod val="50000"/>
                </a:schemeClr>
              </a:solidFill>
            </a:rPr>
            <a:t>STA</a:t>
          </a:r>
          <a:r>
            <a:rPr lang="ru-RU" sz="1800" b="1" dirty="0" smtClean="0">
              <a:solidFill>
                <a:schemeClr val="accent1">
                  <a:lumMod val="50000"/>
                </a:schemeClr>
              </a:solidFill>
            </a:rPr>
            <a:t>-модулей.</a:t>
          </a:r>
          <a:endParaRPr lang="ru-RU" sz="1400" dirty="0">
            <a:solidFill>
              <a:schemeClr val="accent1">
                <a:lumMod val="50000"/>
              </a:schemeClr>
            </a:solidFill>
          </a:endParaRPr>
        </a:p>
      </dgm:t>
    </dgm:pt>
    <dgm:pt modelId="{1DD224C3-EA75-42BB-AF51-0ED477BD0FA6}" type="sibTrans" cxnId="{140B83FE-8600-43A4-AE0D-4CD77D8093C8}">
      <dgm:prSet/>
      <dgm:spPr/>
      <dgm:t>
        <a:bodyPr/>
        <a:lstStyle/>
        <a:p>
          <a:endParaRPr lang="ru-RU"/>
        </a:p>
      </dgm:t>
    </dgm:pt>
    <dgm:pt modelId="{D81D7390-F529-41C7-A3F1-53B913C399FB}" type="parTrans" cxnId="{140B83FE-8600-43A4-AE0D-4CD77D8093C8}">
      <dgm:prSet/>
      <dgm:spPr/>
      <dgm:t>
        <a:bodyPr/>
        <a:lstStyle/>
        <a:p>
          <a:endParaRPr lang="ru-RU"/>
        </a:p>
      </dgm:t>
    </dgm:pt>
    <dgm:pt modelId="{6833C41F-EA1E-40F9-937C-5D59830C7351}" type="pres">
      <dgm:prSet presAssocID="{9476B91A-B295-4A57-AD1D-895A64D0273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A056FF-7D0B-4F78-A905-0F158664AB31}" type="pres">
      <dgm:prSet presAssocID="{9476B91A-B295-4A57-AD1D-895A64D0273F}" presName="wedge1" presStyleLbl="node1" presStyleIdx="0" presStyleCnt="3" custScaleX="118295" custScaleY="113111" custLinFactNeighborX="-926" custLinFactNeighborY="1488"/>
      <dgm:spPr/>
      <dgm:t>
        <a:bodyPr/>
        <a:lstStyle/>
        <a:p>
          <a:endParaRPr lang="ru-RU"/>
        </a:p>
      </dgm:t>
    </dgm:pt>
    <dgm:pt modelId="{9F0D5D68-880C-40A6-A9FF-ABDAD16470FF}" type="pres">
      <dgm:prSet presAssocID="{9476B91A-B295-4A57-AD1D-895A64D0273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53303-8607-4C3D-B737-2190FD53A477}" type="pres">
      <dgm:prSet presAssocID="{9476B91A-B295-4A57-AD1D-895A64D0273F}" presName="wedge2" presStyleLbl="node1" presStyleIdx="1" presStyleCnt="3" custScaleX="115102" custScaleY="120205" custLinFactNeighborX="3840" custLinFactNeighborY="274"/>
      <dgm:spPr/>
      <dgm:t>
        <a:bodyPr/>
        <a:lstStyle/>
        <a:p>
          <a:endParaRPr lang="ru-RU"/>
        </a:p>
      </dgm:t>
    </dgm:pt>
    <dgm:pt modelId="{D073882F-6589-4F7F-A91F-009B6D2DCBE6}" type="pres">
      <dgm:prSet presAssocID="{9476B91A-B295-4A57-AD1D-895A64D0273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C7499-01CC-42BF-8841-7187C2538CD4}" type="pres">
      <dgm:prSet presAssocID="{9476B91A-B295-4A57-AD1D-895A64D0273F}" presName="wedge3" presStyleLbl="node1" presStyleIdx="2" presStyleCnt="3" custScaleX="113361" custScaleY="114553" custLinFactNeighborX="1762" custLinFactNeighborY="-274"/>
      <dgm:spPr/>
      <dgm:t>
        <a:bodyPr/>
        <a:lstStyle/>
        <a:p>
          <a:endParaRPr lang="ru-RU"/>
        </a:p>
      </dgm:t>
    </dgm:pt>
    <dgm:pt modelId="{D131A13B-AC9C-4CF1-B584-E46467805F29}" type="pres">
      <dgm:prSet presAssocID="{9476B91A-B295-4A57-AD1D-895A64D0273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536915-393A-45E3-B8E9-1FF002E99C16}" type="presOf" srcId="{5EDCA710-DDC8-4C4D-AD15-DD28634CE678}" destId="{D073882F-6589-4F7F-A91F-009B6D2DCBE6}" srcOrd="1" destOrd="0" presId="urn:microsoft.com/office/officeart/2005/8/layout/chart3"/>
    <dgm:cxn modelId="{A31032A2-B24B-4000-AE6D-15AE8219D78B}" type="presOf" srcId="{5EDCA710-DDC8-4C4D-AD15-DD28634CE678}" destId="{B3A53303-8607-4C3D-B737-2190FD53A477}" srcOrd="0" destOrd="0" presId="urn:microsoft.com/office/officeart/2005/8/layout/chart3"/>
    <dgm:cxn modelId="{A0CBE45C-BC31-425E-AF78-1B29F3F47A71}" type="presOf" srcId="{C24CD2AA-1C4C-4F08-881D-F09C062B4B40}" destId="{EB5C7499-01CC-42BF-8841-7187C2538CD4}" srcOrd="0" destOrd="0" presId="urn:microsoft.com/office/officeart/2005/8/layout/chart3"/>
    <dgm:cxn modelId="{45F01ECA-6C6B-47CD-BAA1-55CCF4CA6F3E}" type="presOf" srcId="{C580B9C4-1AD7-471A-BDDB-27C4E032AAA2}" destId="{9F0D5D68-880C-40A6-A9FF-ABDAD16470FF}" srcOrd="1" destOrd="0" presId="urn:microsoft.com/office/officeart/2005/8/layout/chart3"/>
    <dgm:cxn modelId="{140B83FE-8600-43A4-AE0D-4CD77D8093C8}" srcId="{9476B91A-B295-4A57-AD1D-895A64D0273F}" destId="{C580B9C4-1AD7-471A-BDDB-27C4E032AAA2}" srcOrd="0" destOrd="0" parTransId="{D81D7390-F529-41C7-A3F1-53B913C399FB}" sibTransId="{1DD224C3-EA75-42BB-AF51-0ED477BD0FA6}"/>
    <dgm:cxn modelId="{11A8FDF8-5E7B-408E-B9D7-9B9D41750236}" type="presOf" srcId="{C580B9C4-1AD7-471A-BDDB-27C4E032AAA2}" destId="{46A056FF-7D0B-4F78-A905-0F158664AB31}" srcOrd="0" destOrd="0" presId="urn:microsoft.com/office/officeart/2005/8/layout/chart3"/>
    <dgm:cxn modelId="{7EF2A5F8-C946-48D5-833A-AC755C6E3C11}" type="presOf" srcId="{C24CD2AA-1C4C-4F08-881D-F09C062B4B40}" destId="{D131A13B-AC9C-4CF1-B584-E46467805F29}" srcOrd="1" destOrd="0" presId="urn:microsoft.com/office/officeart/2005/8/layout/chart3"/>
    <dgm:cxn modelId="{DEBF8CCC-1D1E-443C-B799-C8C5B1D55CDE}" type="presOf" srcId="{9476B91A-B295-4A57-AD1D-895A64D0273F}" destId="{6833C41F-EA1E-40F9-937C-5D59830C7351}" srcOrd="0" destOrd="0" presId="urn:microsoft.com/office/officeart/2005/8/layout/chart3"/>
    <dgm:cxn modelId="{BA115397-2B47-4FBB-AE2A-49710A078CAC}" srcId="{9476B91A-B295-4A57-AD1D-895A64D0273F}" destId="{C24CD2AA-1C4C-4F08-881D-F09C062B4B40}" srcOrd="2" destOrd="0" parTransId="{22DC98D4-6F99-460D-A160-51D7D0C780F0}" sibTransId="{7774DC27-A819-4A1B-A3EA-0DC5507857C5}"/>
    <dgm:cxn modelId="{A937585A-A695-4523-ABF9-E1B5E1DD05C2}" srcId="{9476B91A-B295-4A57-AD1D-895A64D0273F}" destId="{5EDCA710-DDC8-4C4D-AD15-DD28634CE678}" srcOrd="1" destOrd="0" parTransId="{CF4918B7-5825-4131-A29F-053165B9A06D}" sibTransId="{6FBD8A7E-EA7A-4AB0-8ED3-D1BE84716BD4}"/>
    <dgm:cxn modelId="{930C8685-AF08-42DF-8F83-D1A685DB07AD}" type="presParOf" srcId="{6833C41F-EA1E-40F9-937C-5D59830C7351}" destId="{46A056FF-7D0B-4F78-A905-0F158664AB31}" srcOrd="0" destOrd="0" presId="urn:microsoft.com/office/officeart/2005/8/layout/chart3"/>
    <dgm:cxn modelId="{AD1A34E7-8192-4143-A992-E906B94641C1}" type="presParOf" srcId="{6833C41F-EA1E-40F9-937C-5D59830C7351}" destId="{9F0D5D68-880C-40A6-A9FF-ABDAD16470FF}" srcOrd="1" destOrd="0" presId="urn:microsoft.com/office/officeart/2005/8/layout/chart3"/>
    <dgm:cxn modelId="{EB8E1A7C-DE41-4353-8734-549474389267}" type="presParOf" srcId="{6833C41F-EA1E-40F9-937C-5D59830C7351}" destId="{B3A53303-8607-4C3D-B737-2190FD53A477}" srcOrd="2" destOrd="0" presId="urn:microsoft.com/office/officeart/2005/8/layout/chart3"/>
    <dgm:cxn modelId="{0675D925-BB67-4EE1-8AB0-48EAED3B465D}" type="presParOf" srcId="{6833C41F-EA1E-40F9-937C-5D59830C7351}" destId="{D073882F-6589-4F7F-A91F-009B6D2DCBE6}" srcOrd="3" destOrd="0" presId="urn:microsoft.com/office/officeart/2005/8/layout/chart3"/>
    <dgm:cxn modelId="{70F1FA0E-752D-4E5B-8A76-73773767B8BF}" type="presParOf" srcId="{6833C41F-EA1E-40F9-937C-5D59830C7351}" destId="{EB5C7499-01CC-42BF-8841-7187C2538CD4}" srcOrd="4" destOrd="0" presId="urn:microsoft.com/office/officeart/2005/8/layout/chart3"/>
    <dgm:cxn modelId="{7E1AB70D-1A69-4A6D-AE66-6530CE82837A}" type="presParOf" srcId="{6833C41F-EA1E-40F9-937C-5D59830C7351}" destId="{D131A13B-AC9C-4CF1-B584-E46467805F29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0A3326-B71C-454B-8E4B-6643FF7B5849}" type="doc">
      <dgm:prSet loTypeId="urn:microsoft.com/office/officeart/2011/layout/Radial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845E78-F0F6-45E5-96DF-0FB54D8EF392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2A5B60F0-8AF5-400B-A7F9-5AB2CAD78A25}" type="parTrans" cxnId="{C7EFDB57-C6F9-4CEC-92E5-18D90012C239}">
      <dgm:prSet/>
      <dgm:spPr/>
      <dgm:t>
        <a:bodyPr/>
        <a:lstStyle/>
        <a:p>
          <a:endParaRPr lang="ru-RU"/>
        </a:p>
      </dgm:t>
    </dgm:pt>
    <dgm:pt modelId="{65082BF5-88C8-4E04-A476-A761E8514270}" type="sibTrans" cxnId="{C7EFDB57-C6F9-4CEC-92E5-18D90012C239}">
      <dgm:prSet/>
      <dgm:spPr/>
      <dgm:t>
        <a:bodyPr/>
        <a:lstStyle/>
        <a:p>
          <a:endParaRPr lang="ru-RU"/>
        </a:p>
      </dgm:t>
    </dgm:pt>
    <dgm:pt modelId="{83F395F8-96B2-43EB-A1E1-9FAD28C4AE9C}">
      <dgm:prSet phldrT="[Текст]" custT="1"/>
      <dgm:spPr>
        <a:solidFill>
          <a:srgbClr val="468C70">
            <a:alpha val="33000"/>
          </a:srgbClr>
        </a:solidFill>
        <a:scene3d>
          <a:camera prst="orthographicFront"/>
          <a:lightRig rig="threePt" dir="t"/>
        </a:scene3d>
        <a:sp3d contourW="12700">
          <a:contourClr>
            <a:schemeClr val="bg1"/>
          </a:contourClr>
        </a:sp3d>
      </dgm:spPr>
      <dgm:t>
        <a:bodyPr/>
        <a:lstStyle/>
        <a:p>
          <a:pPr algn="ctr"/>
          <a:r>
            <a:rPr lang="ru-RU" sz="2000" dirty="0" smtClean="0"/>
            <a:t>Подростки соотносят те или иные профессии с собственными интересами и ценностями, сопоставляют предъявляемые данной специальностью требования со своей ценностной ориентацией и реальными возможностями.</a:t>
          </a:r>
          <a:endParaRPr lang="ru-RU" sz="2000" dirty="0"/>
        </a:p>
      </dgm:t>
    </dgm:pt>
    <dgm:pt modelId="{C49D2AA1-749D-4AAB-987D-5780DD5D6100}" type="parTrans" cxnId="{9DB7A56F-D577-4C2D-840B-DADEF2515935}">
      <dgm:prSet/>
      <dgm:spPr/>
      <dgm:t>
        <a:bodyPr/>
        <a:lstStyle/>
        <a:p>
          <a:endParaRPr lang="ru-RU"/>
        </a:p>
      </dgm:t>
    </dgm:pt>
    <dgm:pt modelId="{820FDDE9-597B-4D15-B803-A168001C7DB5}" type="sibTrans" cxnId="{9DB7A56F-D577-4C2D-840B-DADEF2515935}">
      <dgm:prSet/>
      <dgm:spPr/>
      <dgm:t>
        <a:bodyPr/>
        <a:lstStyle/>
        <a:p>
          <a:endParaRPr lang="ru-RU"/>
        </a:p>
      </dgm:t>
    </dgm:pt>
    <dgm:pt modelId="{171B997E-CC49-4583-B4BF-863F42A6DB24}">
      <dgm:prSet phldrT="[Текст]" custT="1"/>
      <dgm:spPr>
        <a:solidFill>
          <a:srgbClr val="F5903D">
            <a:alpha val="40000"/>
          </a:srgbClr>
        </a:solidFill>
      </dgm:spPr>
      <dgm:t>
        <a:bodyPr/>
        <a:lstStyle/>
        <a:p>
          <a:pPr algn="ctr"/>
          <a:r>
            <a:rPr lang="ru-RU" sz="2000" dirty="0" smtClean="0"/>
            <a:t>Участие в создании социально-значимых проектов и проведении исследований.</a:t>
          </a:r>
          <a:endParaRPr lang="ru-RU" sz="2000" dirty="0"/>
        </a:p>
      </dgm:t>
    </dgm:pt>
    <dgm:pt modelId="{F2195055-8869-41BC-9BF6-03352CFF302D}" type="parTrans" cxnId="{9486FF3C-64FA-462D-B66A-8EC62C6E8600}">
      <dgm:prSet/>
      <dgm:spPr/>
      <dgm:t>
        <a:bodyPr/>
        <a:lstStyle/>
        <a:p>
          <a:endParaRPr lang="ru-RU"/>
        </a:p>
      </dgm:t>
    </dgm:pt>
    <dgm:pt modelId="{6B6437A3-CFA4-492C-BCB6-3930881C8C97}" type="sibTrans" cxnId="{9486FF3C-64FA-462D-B66A-8EC62C6E8600}">
      <dgm:prSet/>
      <dgm:spPr/>
      <dgm:t>
        <a:bodyPr/>
        <a:lstStyle/>
        <a:p>
          <a:endParaRPr lang="ru-RU"/>
        </a:p>
      </dgm:t>
    </dgm:pt>
    <dgm:pt modelId="{BB9B79D1-A681-4165-B4ED-A0E154508E75}">
      <dgm:prSet phldrT="[Текст]" custT="1"/>
      <dgm:spPr>
        <a:solidFill>
          <a:srgbClr val="39277B">
            <a:alpha val="28000"/>
          </a:srgbClr>
        </a:solidFill>
      </dgm:spPr>
      <dgm:t>
        <a:bodyPr/>
        <a:lstStyle/>
        <a:p>
          <a:pPr algn="ctr"/>
          <a:r>
            <a:rPr lang="ru-RU" sz="1800" dirty="0" smtClean="0"/>
            <a:t>Школьники выполняют </a:t>
          </a:r>
          <a:r>
            <a:rPr lang="ru-RU" sz="1800" b="1" dirty="0" smtClean="0"/>
            <a:t>исследовательские задачи, </a:t>
          </a:r>
          <a:r>
            <a:rPr lang="ru-RU" sz="1800" dirty="0" smtClean="0"/>
            <a:t>самостоятельно оформляя проблемы на основе практической ситуации или научного факта и самостоятельное её решая.                       </a:t>
          </a:r>
          <a:endParaRPr lang="ru-RU" sz="1800" dirty="0"/>
        </a:p>
      </dgm:t>
    </dgm:pt>
    <dgm:pt modelId="{4A398DFE-E193-420E-AD86-37D76042A272}" type="parTrans" cxnId="{D70146E8-2467-4B0C-A435-88540E9A7F42}">
      <dgm:prSet/>
      <dgm:spPr/>
      <dgm:t>
        <a:bodyPr/>
        <a:lstStyle/>
        <a:p>
          <a:endParaRPr lang="ru-RU"/>
        </a:p>
      </dgm:t>
    </dgm:pt>
    <dgm:pt modelId="{4CC4E38A-5FE3-45E3-A96F-CB709C885B2D}" type="sibTrans" cxnId="{D70146E8-2467-4B0C-A435-88540E9A7F42}">
      <dgm:prSet/>
      <dgm:spPr/>
      <dgm:t>
        <a:bodyPr/>
        <a:lstStyle/>
        <a:p>
          <a:endParaRPr lang="ru-RU"/>
        </a:p>
      </dgm:t>
    </dgm:pt>
    <dgm:pt modelId="{6659D3E5-B48E-4FFF-9BF4-33898C00CD28}" type="pres">
      <dgm:prSet presAssocID="{A20A3326-B71C-454B-8E4B-6643FF7B5849}" presName="Name0" presStyleCnt="0">
        <dgm:presLayoutVars>
          <dgm:chMax val="1"/>
          <dgm:chPref val="1"/>
          <dgm:dir val="rev"/>
          <dgm:resizeHandles/>
        </dgm:presLayoutVars>
      </dgm:prSet>
      <dgm:spPr/>
      <dgm:t>
        <a:bodyPr/>
        <a:lstStyle/>
        <a:p>
          <a:endParaRPr lang="ru-RU"/>
        </a:p>
      </dgm:t>
    </dgm:pt>
    <dgm:pt modelId="{D13B0A1A-8C3F-481D-9092-372406C71E49}" type="pres">
      <dgm:prSet presAssocID="{E3845E78-F0F6-45E5-96DF-0FB54D8EF392}" presName="Parent" presStyleLbl="node1" presStyleIdx="0" presStyleCnt="2" custScaleX="83871" custScaleY="80301" custLinFactNeighborX="44111" custLinFactNeighborY="-6879">
        <dgm:presLayoutVars>
          <dgm:chMax val="4"/>
          <dgm:chPref val="3"/>
        </dgm:presLayoutVars>
      </dgm:prSet>
      <dgm:spPr/>
      <dgm:t>
        <a:bodyPr/>
        <a:lstStyle/>
        <a:p>
          <a:endParaRPr lang="ru-RU"/>
        </a:p>
      </dgm:t>
    </dgm:pt>
    <dgm:pt modelId="{3DF17282-3F90-4089-9B49-B3BD6B96AA69}" type="pres">
      <dgm:prSet presAssocID="{83F395F8-96B2-43EB-A1E1-9FAD28C4AE9C}" presName="Accent" presStyleLbl="node1" presStyleIdx="1" presStyleCnt="2" custScaleX="74790" custScaleY="79721" custLinFactNeighborX="28450" custLinFactNeighborY="-2578"/>
      <dgm:spPr/>
      <dgm:t>
        <a:bodyPr/>
        <a:lstStyle/>
        <a:p>
          <a:endParaRPr lang="ru-RU"/>
        </a:p>
      </dgm:t>
    </dgm:pt>
    <dgm:pt modelId="{56EF40D1-6668-43B6-B676-79ED8BFB15A4}" type="pres">
      <dgm:prSet presAssocID="{83F395F8-96B2-43EB-A1E1-9FAD28C4AE9C}" presName="Image1" presStyleLbl="fgImgPlace1" presStyleIdx="0" presStyleCnt="3" custScaleX="80461" custScaleY="84374" custLinFactX="63887" custLinFactNeighborX="100000" custLinFactNeighborY="-17348"/>
      <dgm:spPr>
        <a:solidFill>
          <a:srgbClr val="468C70"/>
        </a:solidFill>
      </dgm:spPr>
      <dgm:t>
        <a:bodyPr/>
        <a:lstStyle/>
        <a:p>
          <a:endParaRPr lang="ru-RU"/>
        </a:p>
      </dgm:t>
    </dgm:pt>
    <dgm:pt modelId="{0D2B6CDB-9957-4277-AB8C-9DFC06E8BFCC}" type="pres">
      <dgm:prSet presAssocID="{83F395F8-96B2-43EB-A1E1-9FAD28C4AE9C}" presName="Child1" presStyleLbl="revTx" presStyleIdx="0" presStyleCnt="3" custScaleX="395687" custScaleY="140580" custLinFactNeighborX="-56047" custLinFactNeighborY="-51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FBE43-16E7-47A5-98F6-EB5C32F17D61}" type="pres">
      <dgm:prSet presAssocID="{171B997E-CC49-4583-B4BF-863F42A6DB24}" presName="Image2" presStyleCnt="0"/>
      <dgm:spPr/>
    </dgm:pt>
    <dgm:pt modelId="{76D015F7-385C-420D-B8D8-B4F049C045F6}" type="pres">
      <dgm:prSet presAssocID="{171B997E-CC49-4583-B4BF-863F42A6DB24}" presName="Image" presStyleLbl="fgImgPlace1" presStyleIdx="1" presStyleCnt="3" custScaleX="80461" custScaleY="84374" custLinFactX="35116" custLinFactNeighborX="100000" custLinFactNeighborY="-8563"/>
      <dgm:spPr>
        <a:solidFill>
          <a:srgbClr val="F5903D"/>
        </a:solidFill>
      </dgm:spPr>
      <dgm:t>
        <a:bodyPr/>
        <a:lstStyle/>
        <a:p>
          <a:endParaRPr lang="ru-RU"/>
        </a:p>
      </dgm:t>
    </dgm:pt>
    <dgm:pt modelId="{F5556FA3-E94A-4A4F-86EA-23A216B54472}" type="pres">
      <dgm:prSet presAssocID="{171B997E-CC49-4583-B4BF-863F42A6DB24}" presName="Child2" presStyleLbl="revTx" presStyleIdx="1" presStyleCnt="3" custScaleX="359951" custLinFactNeighborX="-19136" custLinFactNeighborY="66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E7951E-7248-4D2D-AC14-399592A94A3C}" type="pres">
      <dgm:prSet presAssocID="{BB9B79D1-A681-4165-B4ED-A0E154508E75}" presName="Image3" presStyleCnt="0"/>
      <dgm:spPr/>
    </dgm:pt>
    <dgm:pt modelId="{2C8C5424-C31E-4252-855D-2DD5AA093F27}" type="pres">
      <dgm:prSet presAssocID="{BB9B79D1-A681-4165-B4ED-A0E154508E75}" presName="Image" presStyleLbl="fgImgPlace1" presStyleIdx="2" presStyleCnt="3" custScaleX="80461" custScaleY="84374" custLinFactX="70016" custLinFactNeighborX="100000" custLinFactNeighborY="10868"/>
      <dgm:spPr>
        <a:solidFill>
          <a:srgbClr val="39277B"/>
        </a:solidFill>
      </dgm:spPr>
      <dgm:t>
        <a:bodyPr/>
        <a:lstStyle/>
        <a:p>
          <a:endParaRPr lang="ru-RU"/>
        </a:p>
      </dgm:t>
    </dgm:pt>
    <dgm:pt modelId="{AF5ABF0E-A16B-482C-B025-5C4079C59FF8}" type="pres">
      <dgm:prSet presAssocID="{BB9B79D1-A681-4165-B4ED-A0E154508E75}" presName="Child3" presStyleLbl="revTx" presStyleIdx="2" presStyleCnt="3" custScaleX="397020" custScaleY="139281" custLinFactNeighborX="-37699" custLinFactNeighborY="305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0146E8-2467-4B0C-A435-88540E9A7F42}" srcId="{E3845E78-F0F6-45E5-96DF-0FB54D8EF392}" destId="{BB9B79D1-A681-4165-B4ED-A0E154508E75}" srcOrd="2" destOrd="0" parTransId="{4A398DFE-E193-420E-AD86-37D76042A272}" sibTransId="{4CC4E38A-5FE3-45E3-A96F-CB709C885B2D}"/>
    <dgm:cxn modelId="{DFFFBEF1-F38E-443C-A09B-EA34BB86ABA6}" type="presOf" srcId="{E3845E78-F0F6-45E5-96DF-0FB54D8EF392}" destId="{D13B0A1A-8C3F-481D-9092-372406C71E49}" srcOrd="0" destOrd="0" presId="urn:microsoft.com/office/officeart/2011/layout/RadialPictureList"/>
    <dgm:cxn modelId="{ECEED7B9-1D8B-48FA-A69D-3863D040A7C5}" type="presOf" srcId="{83F395F8-96B2-43EB-A1E1-9FAD28C4AE9C}" destId="{0D2B6CDB-9957-4277-AB8C-9DFC06E8BFCC}" srcOrd="0" destOrd="0" presId="urn:microsoft.com/office/officeart/2011/layout/RadialPictureList"/>
    <dgm:cxn modelId="{9DB7A56F-D577-4C2D-840B-DADEF2515935}" srcId="{E3845E78-F0F6-45E5-96DF-0FB54D8EF392}" destId="{83F395F8-96B2-43EB-A1E1-9FAD28C4AE9C}" srcOrd="0" destOrd="0" parTransId="{C49D2AA1-749D-4AAB-987D-5780DD5D6100}" sibTransId="{820FDDE9-597B-4D15-B803-A168001C7DB5}"/>
    <dgm:cxn modelId="{C7EFDB57-C6F9-4CEC-92E5-18D90012C239}" srcId="{A20A3326-B71C-454B-8E4B-6643FF7B5849}" destId="{E3845E78-F0F6-45E5-96DF-0FB54D8EF392}" srcOrd="0" destOrd="0" parTransId="{2A5B60F0-8AF5-400B-A7F9-5AB2CAD78A25}" sibTransId="{65082BF5-88C8-4E04-A476-A761E8514270}"/>
    <dgm:cxn modelId="{A7F79B7C-7030-40EF-B7DA-0420DEAD4117}" type="presOf" srcId="{171B997E-CC49-4583-B4BF-863F42A6DB24}" destId="{F5556FA3-E94A-4A4F-86EA-23A216B54472}" srcOrd="0" destOrd="0" presId="urn:microsoft.com/office/officeart/2011/layout/RadialPictureList"/>
    <dgm:cxn modelId="{9486FF3C-64FA-462D-B66A-8EC62C6E8600}" srcId="{E3845E78-F0F6-45E5-96DF-0FB54D8EF392}" destId="{171B997E-CC49-4583-B4BF-863F42A6DB24}" srcOrd="1" destOrd="0" parTransId="{F2195055-8869-41BC-9BF6-03352CFF302D}" sibTransId="{6B6437A3-CFA4-492C-BCB6-3930881C8C97}"/>
    <dgm:cxn modelId="{60D1CDA9-5657-467D-BDBD-44A3920B9A4F}" type="presOf" srcId="{A20A3326-B71C-454B-8E4B-6643FF7B5849}" destId="{6659D3E5-B48E-4FFF-9BF4-33898C00CD28}" srcOrd="0" destOrd="0" presId="urn:microsoft.com/office/officeart/2011/layout/RadialPictureList"/>
    <dgm:cxn modelId="{21F068EC-BF93-4BCA-BD3E-56599EDDC88D}" type="presOf" srcId="{BB9B79D1-A681-4165-B4ED-A0E154508E75}" destId="{AF5ABF0E-A16B-482C-B025-5C4079C59FF8}" srcOrd="0" destOrd="0" presId="urn:microsoft.com/office/officeart/2011/layout/RadialPictureList"/>
    <dgm:cxn modelId="{1E1170F6-639F-4ECF-BDE9-603D89D41782}" type="presParOf" srcId="{6659D3E5-B48E-4FFF-9BF4-33898C00CD28}" destId="{D13B0A1A-8C3F-481D-9092-372406C71E49}" srcOrd="0" destOrd="0" presId="urn:microsoft.com/office/officeart/2011/layout/RadialPictureList"/>
    <dgm:cxn modelId="{E64D9737-CFEC-4F55-84C3-2DCD77F14EFF}" type="presParOf" srcId="{6659D3E5-B48E-4FFF-9BF4-33898C00CD28}" destId="{3DF17282-3F90-4089-9B49-B3BD6B96AA69}" srcOrd="1" destOrd="0" presId="urn:microsoft.com/office/officeart/2011/layout/RadialPictureList"/>
    <dgm:cxn modelId="{52A6203A-B53C-4671-B65A-C070A23F9897}" type="presParOf" srcId="{6659D3E5-B48E-4FFF-9BF4-33898C00CD28}" destId="{56EF40D1-6668-43B6-B676-79ED8BFB15A4}" srcOrd="2" destOrd="0" presId="urn:microsoft.com/office/officeart/2011/layout/RadialPictureList"/>
    <dgm:cxn modelId="{66E36FE4-E338-4A69-8418-3BCB6958380B}" type="presParOf" srcId="{6659D3E5-B48E-4FFF-9BF4-33898C00CD28}" destId="{0D2B6CDB-9957-4277-AB8C-9DFC06E8BFCC}" srcOrd="3" destOrd="0" presId="urn:microsoft.com/office/officeart/2011/layout/RadialPictureList"/>
    <dgm:cxn modelId="{544D9E23-0F5A-4791-995A-7968F0B9DDDE}" type="presParOf" srcId="{6659D3E5-B48E-4FFF-9BF4-33898C00CD28}" destId="{BABFBE43-16E7-47A5-98F6-EB5C32F17D61}" srcOrd="4" destOrd="0" presId="urn:microsoft.com/office/officeart/2011/layout/RadialPictureList"/>
    <dgm:cxn modelId="{3066A889-8D7C-4B23-80B3-4D99CBC2C328}" type="presParOf" srcId="{BABFBE43-16E7-47A5-98F6-EB5C32F17D61}" destId="{76D015F7-385C-420D-B8D8-B4F049C045F6}" srcOrd="0" destOrd="0" presId="urn:microsoft.com/office/officeart/2011/layout/RadialPictureList"/>
    <dgm:cxn modelId="{2535670D-2B0C-4DDA-B56E-FCB68289C221}" type="presParOf" srcId="{6659D3E5-B48E-4FFF-9BF4-33898C00CD28}" destId="{F5556FA3-E94A-4A4F-86EA-23A216B54472}" srcOrd="5" destOrd="0" presId="urn:microsoft.com/office/officeart/2011/layout/RadialPictureList"/>
    <dgm:cxn modelId="{432B6344-C7DF-4323-AC3F-896F3E276B7D}" type="presParOf" srcId="{6659D3E5-B48E-4FFF-9BF4-33898C00CD28}" destId="{ADE7951E-7248-4D2D-AC14-399592A94A3C}" srcOrd="6" destOrd="0" presId="urn:microsoft.com/office/officeart/2011/layout/RadialPictureList"/>
    <dgm:cxn modelId="{B11943C4-3A2C-44D1-BCB3-C5D9585A7AB0}" type="presParOf" srcId="{ADE7951E-7248-4D2D-AC14-399592A94A3C}" destId="{2C8C5424-C31E-4252-855D-2DD5AA093F27}" srcOrd="0" destOrd="0" presId="urn:microsoft.com/office/officeart/2011/layout/RadialPictureList"/>
    <dgm:cxn modelId="{FEF66888-5ACC-44D7-ADE9-3426A01776D3}" type="presParOf" srcId="{6659D3E5-B48E-4FFF-9BF4-33898C00CD28}" destId="{AF5ABF0E-A16B-482C-B025-5C4079C59FF8}" srcOrd="7" destOrd="0" presId="urn:microsoft.com/office/officeart/2011/layout/Radial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76B91A-B295-4A57-AD1D-895A64D0273F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DCA710-DDC8-4C4D-AD15-DD28634CE678}">
      <dgm:prSet phldrT="[Текст]" custT="1"/>
      <dgm:spPr>
        <a:solidFill>
          <a:srgbClr val="39277B">
            <a:alpha val="42000"/>
          </a:srgb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dirty="0" smtClean="0">
              <a:solidFill>
                <a:srgbClr val="7030A0"/>
              </a:solidFill>
            </a:rPr>
            <a:t> </a:t>
          </a:r>
          <a:r>
            <a:rPr lang="ru-RU" sz="1600" b="1" dirty="0" smtClean="0">
              <a:solidFill>
                <a:srgbClr val="151543"/>
              </a:solidFill>
            </a:rPr>
            <a:t>Сопровождение проектов («Кадры будущего для регионов», «Билет в будущее», «Сделаем вместе», региональный этап </a:t>
          </a:r>
          <a:r>
            <a:rPr lang="ru-RU" sz="1600" b="1" dirty="0" err="1" smtClean="0">
              <a:solidFill>
                <a:srgbClr val="151543"/>
              </a:solidFill>
            </a:rPr>
            <a:t>ВсОШ</a:t>
          </a:r>
          <a:r>
            <a:rPr lang="ru-RU" sz="1600" b="1" dirty="0" smtClean="0">
              <a:solidFill>
                <a:srgbClr val="151543"/>
              </a:solidFill>
            </a:rPr>
            <a:t> по экологии, подготовка к  ВХТШ, МХТ и ТЮЕ)</a:t>
          </a:r>
          <a:endParaRPr lang="ru-RU" sz="1200" dirty="0" smtClean="0">
            <a:solidFill>
              <a:srgbClr val="151543"/>
            </a:solidFill>
          </a:endParaRP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dirty="0" smtClean="0">
            <a:solidFill>
              <a:schemeClr val="tx1">
                <a:lumMod val="90000"/>
                <a:lumOff val="10000"/>
              </a:schemeClr>
            </a:solidFill>
          </a:endParaRPr>
        </a:p>
      </dgm:t>
    </dgm:pt>
    <dgm:pt modelId="{CF4918B7-5825-4131-A29F-053165B9A06D}" type="parTrans" cxnId="{A937585A-A695-4523-ABF9-E1B5E1DD05C2}">
      <dgm:prSet/>
      <dgm:spPr/>
      <dgm:t>
        <a:bodyPr/>
        <a:lstStyle/>
        <a:p>
          <a:endParaRPr lang="ru-RU"/>
        </a:p>
      </dgm:t>
    </dgm:pt>
    <dgm:pt modelId="{6FBD8A7E-EA7A-4AB0-8ED3-D1BE84716BD4}" type="sibTrans" cxnId="{A937585A-A695-4523-ABF9-E1B5E1DD05C2}">
      <dgm:prSet/>
      <dgm:spPr/>
      <dgm:t>
        <a:bodyPr/>
        <a:lstStyle/>
        <a:p>
          <a:endParaRPr lang="ru-RU"/>
        </a:p>
      </dgm:t>
    </dgm:pt>
    <dgm:pt modelId="{C24CD2AA-1C4C-4F08-881D-F09C062B4B40}">
      <dgm:prSet phldrT="[Текст]" custT="1"/>
      <dgm:spPr>
        <a:solidFill>
          <a:srgbClr val="55AB88"/>
        </a:solidFill>
      </dgm:spPr>
      <dgm:t>
        <a:bodyPr/>
        <a:lstStyle/>
        <a:p>
          <a:r>
            <a:rPr lang="ru-RU" sz="1600" b="1" dirty="0" smtClean="0">
              <a:solidFill>
                <a:srgbClr val="E3F1EB"/>
              </a:solidFill>
            </a:rPr>
            <a:t>Программы дополнительного образования для медицинских классов и классов </a:t>
          </a:r>
          <a:r>
            <a:rPr lang="ru-RU" sz="1600" b="1" dirty="0" err="1" smtClean="0">
              <a:solidFill>
                <a:srgbClr val="E3F1EB"/>
              </a:solidFill>
            </a:rPr>
            <a:t>Предуниверситария</a:t>
          </a:r>
          <a:r>
            <a:rPr lang="ru-RU" sz="1600" b="1" dirty="0" smtClean="0">
              <a:solidFill>
                <a:srgbClr val="E3F1EB"/>
              </a:solidFill>
            </a:rPr>
            <a:t> МЭИ</a:t>
          </a:r>
          <a:endParaRPr lang="ru-RU" sz="3200" dirty="0">
            <a:solidFill>
              <a:srgbClr val="E3F1EB"/>
            </a:solidFill>
          </a:endParaRPr>
        </a:p>
      </dgm:t>
    </dgm:pt>
    <dgm:pt modelId="{22DC98D4-6F99-460D-A160-51D7D0C780F0}" type="parTrans" cxnId="{BA115397-2B47-4FBB-AE2A-49710A078CAC}">
      <dgm:prSet/>
      <dgm:spPr/>
      <dgm:t>
        <a:bodyPr/>
        <a:lstStyle/>
        <a:p>
          <a:endParaRPr lang="ru-RU"/>
        </a:p>
      </dgm:t>
    </dgm:pt>
    <dgm:pt modelId="{7774DC27-A819-4A1B-A3EA-0DC5507857C5}" type="sibTrans" cxnId="{BA115397-2B47-4FBB-AE2A-49710A078CAC}">
      <dgm:prSet/>
      <dgm:spPr/>
      <dgm:t>
        <a:bodyPr/>
        <a:lstStyle/>
        <a:p>
          <a:endParaRPr lang="ru-RU"/>
        </a:p>
      </dgm:t>
    </dgm:pt>
    <dgm:pt modelId="{C580B9C4-1AD7-471A-BDDB-27C4E032AAA2}">
      <dgm:prSet phldrT="[Текст]" custT="1"/>
      <dgm:spPr>
        <a:solidFill>
          <a:srgbClr val="F5903D"/>
        </a:solidFill>
      </dgm:spPr>
      <dgm:t>
        <a:bodyPr/>
        <a:lstStyle/>
        <a:p>
          <a:r>
            <a:rPr lang="ru-RU" sz="2000" b="1" dirty="0" smtClean="0">
              <a:solidFill>
                <a:schemeClr val="accent1">
                  <a:lumMod val="50000"/>
                </a:schemeClr>
              </a:solidFill>
            </a:rPr>
            <a:t>Работа с комплектом материалов «Атлас новых профессий»</a:t>
          </a:r>
          <a:endParaRPr lang="ru-RU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1DD224C3-EA75-42BB-AF51-0ED477BD0FA6}" type="sibTrans" cxnId="{140B83FE-8600-43A4-AE0D-4CD77D8093C8}">
      <dgm:prSet/>
      <dgm:spPr/>
      <dgm:t>
        <a:bodyPr/>
        <a:lstStyle/>
        <a:p>
          <a:endParaRPr lang="ru-RU"/>
        </a:p>
      </dgm:t>
    </dgm:pt>
    <dgm:pt modelId="{D81D7390-F529-41C7-A3F1-53B913C399FB}" type="parTrans" cxnId="{140B83FE-8600-43A4-AE0D-4CD77D8093C8}">
      <dgm:prSet/>
      <dgm:spPr/>
      <dgm:t>
        <a:bodyPr/>
        <a:lstStyle/>
        <a:p>
          <a:endParaRPr lang="ru-RU"/>
        </a:p>
      </dgm:t>
    </dgm:pt>
    <dgm:pt modelId="{6833C41F-EA1E-40F9-937C-5D59830C7351}" type="pres">
      <dgm:prSet presAssocID="{9476B91A-B295-4A57-AD1D-895A64D0273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6A056FF-7D0B-4F78-A905-0F158664AB31}" type="pres">
      <dgm:prSet presAssocID="{9476B91A-B295-4A57-AD1D-895A64D0273F}" presName="wedge1" presStyleLbl="node1" presStyleIdx="0" presStyleCnt="3" custScaleX="130208" custScaleY="119031" custLinFactNeighborX="-926" custLinFactNeighborY="1488"/>
      <dgm:spPr/>
      <dgm:t>
        <a:bodyPr/>
        <a:lstStyle/>
        <a:p>
          <a:endParaRPr lang="ru-RU"/>
        </a:p>
      </dgm:t>
    </dgm:pt>
    <dgm:pt modelId="{9F0D5D68-880C-40A6-A9FF-ABDAD16470FF}" type="pres">
      <dgm:prSet presAssocID="{9476B91A-B295-4A57-AD1D-895A64D0273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53303-8607-4C3D-B737-2190FD53A477}" type="pres">
      <dgm:prSet presAssocID="{9476B91A-B295-4A57-AD1D-895A64D0273F}" presName="wedge2" presStyleLbl="node1" presStyleIdx="1" presStyleCnt="3" custScaleX="124754" custScaleY="132002" custLinFactNeighborX="3840" custLinFactNeighborY="274"/>
      <dgm:spPr/>
      <dgm:t>
        <a:bodyPr/>
        <a:lstStyle/>
        <a:p>
          <a:endParaRPr lang="ru-RU"/>
        </a:p>
      </dgm:t>
    </dgm:pt>
    <dgm:pt modelId="{D073882F-6589-4F7F-A91F-009B6D2DCBE6}" type="pres">
      <dgm:prSet presAssocID="{9476B91A-B295-4A57-AD1D-895A64D0273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5C7499-01CC-42BF-8841-7187C2538CD4}" type="pres">
      <dgm:prSet presAssocID="{9476B91A-B295-4A57-AD1D-895A64D0273F}" presName="wedge3" presStyleLbl="node1" presStyleIdx="2" presStyleCnt="3" custScaleX="126944" custScaleY="121460" custLinFactNeighborX="1762" custLinFactNeighborY="-274"/>
      <dgm:spPr/>
      <dgm:t>
        <a:bodyPr/>
        <a:lstStyle/>
        <a:p>
          <a:endParaRPr lang="ru-RU"/>
        </a:p>
      </dgm:t>
    </dgm:pt>
    <dgm:pt modelId="{D131A13B-AC9C-4CF1-B584-E46467805F29}" type="pres">
      <dgm:prSet presAssocID="{9476B91A-B295-4A57-AD1D-895A64D0273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237AE7E-51C0-4CA9-9AE1-98B3A8A0A604}" type="presOf" srcId="{5EDCA710-DDC8-4C4D-AD15-DD28634CE678}" destId="{B3A53303-8607-4C3D-B737-2190FD53A477}" srcOrd="0" destOrd="0" presId="urn:microsoft.com/office/officeart/2005/8/layout/chart3"/>
    <dgm:cxn modelId="{3FBFAE78-3F72-4296-8BB3-45C0D81B0D87}" type="presOf" srcId="{C24CD2AA-1C4C-4F08-881D-F09C062B4B40}" destId="{EB5C7499-01CC-42BF-8841-7187C2538CD4}" srcOrd="0" destOrd="0" presId="urn:microsoft.com/office/officeart/2005/8/layout/chart3"/>
    <dgm:cxn modelId="{01CCBDBB-1181-46BA-BA93-62EF6474D49B}" type="presOf" srcId="{C580B9C4-1AD7-471A-BDDB-27C4E032AAA2}" destId="{9F0D5D68-880C-40A6-A9FF-ABDAD16470FF}" srcOrd="1" destOrd="0" presId="urn:microsoft.com/office/officeart/2005/8/layout/chart3"/>
    <dgm:cxn modelId="{140B83FE-8600-43A4-AE0D-4CD77D8093C8}" srcId="{9476B91A-B295-4A57-AD1D-895A64D0273F}" destId="{C580B9C4-1AD7-471A-BDDB-27C4E032AAA2}" srcOrd="0" destOrd="0" parTransId="{D81D7390-F529-41C7-A3F1-53B913C399FB}" sibTransId="{1DD224C3-EA75-42BB-AF51-0ED477BD0FA6}"/>
    <dgm:cxn modelId="{FA87AACC-A125-4548-8A02-13D545F856C5}" type="presOf" srcId="{C580B9C4-1AD7-471A-BDDB-27C4E032AAA2}" destId="{46A056FF-7D0B-4F78-A905-0F158664AB31}" srcOrd="0" destOrd="0" presId="urn:microsoft.com/office/officeart/2005/8/layout/chart3"/>
    <dgm:cxn modelId="{BA3415CD-890F-47A6-AA3F-EA92E42D46E5}" type="presOf" srcId="{5EDCA710-DDC8-4C4D-AD15-DD28634CE678}" destId="{D073882F-6589-4F7F-A91F-009B6D2DCBE6}" srcOrd="1" destOrd="0" presId="urn:microsoft.com/office/officeart/2005/8/layout/chart3"/>
    <dgm:cxn modelId="{8F516E42-C864-42A8-8964-0FCF7532D990}" type="presOf" srcId="{C24CD2AA-1C4C-4F08-881D-F09C062B4B40}" destId="{D131A13B-AC9C-4CF1-B584-E46467805F29}" srcOrd="1" destOrd="0" presId="urn:microsoft.com/office/officeart/2005/8/layout/chart3"/>
    <dgm:cxn modelId="{FAD03ACD-6986-43C7-B99C-25DCEB6300EA}" type="presOf" srcId="{9476B91A-B295-4A57-AD1D-895A64D0273F}" destId="{6833C41F-EA1E-40F9-937C-5D59830C7351}" srcOrd="0" destOrd="0" presId="urn:microsoft.com/office/officeart/2005/8/layout/chart3"/>
    <dgm:cxn modelId="{BA115397-2B47-4FBB-AE2A-49710A078CAC}" srcId="{9476B91A-B295-4A57-AD1D-895A64D0273F}" destId="{C24CD2AA-1C4C-4F08-881D-F09C062B4B40}" srcOrd="2" destOrd="0" parTransId="{22DC98D4-6F99-460D-A160-51D7D0C780F0}" sibTransId="{7774DC27-A819-4A1B-A3EA-0DC5507857C5}"/>
    <dgm:cxn modelId="{A937585A-A695-4523-ABF9-E1B5E1DD05C2}" srcId="{9476B91A-B295-4A57-AD1D-895A64D0273F}" destId="{5EDCA710-DDC8-4C4D-AD15-DD28634CE678}" srcOrd="1" destOrd="0" parTransId="{CF4918B7-5825-4131-A29F-053165B9A06D}" sibTransId="{6FBD8A7E-EA7A-4AB0-8ED3-D1BE84716BD4}"/>
    <dgm:cxn modelId="{59F4EE56-E573-455B-A384-35AC664A7FE7}" type="presParOf" srcId="{6833C41F-EA1E-40F9-937C-5D59830C7351}" destId="{46A056FF-7D0B-4F78-A905-0F158664AB31}" srcOrd="0" destOrd="0" presId="urn:microsoft.com/office/officeart/2005/8/layout/chart3"/>
    <dgm:cxn modelId="{571AD99E-5673-40C9-A9B3-20A96E17BD15}" type="presParOf" srcId="{6833C41F-EA1E-40F9-937C-5D59830C7351}" destId="{9F0D5D68-880C-40A6-A9FF-ABDAD16470FF}" srcOrd="1" destOrd="0" presId="urn:microsoft.com/office/officeart/2005/8/layout/chart3"/>
    <dgm:cxn modelId="{B02B5D67-CA64-41D9-8598-B5847EC63639}" type="presParOf" srcId="{6833C41F-EA1E-40F9-937C-5D59830C7351}" destId="{B3A53303-8607-4C3D-B737-2190FD53A477}" srcOrd="2" destOrd="0" presId="urn:microsoft.com/office/officeart/2005/8/layout/chart3"/>
    <dgm:cxn modelId="{59A8245A-3ADD-4319-9A30-87828D9EB9C2}" type="presParOf" srcId="{6833C41F-EA1E-40F9-937C-5D59830C7351}" destId="{D073882F-6589-4F7F-A91F-009B6D2DCBE6}" srcOrd="3" destOrd="0" presId="urn:microsoft.com/office/officeart/2005/8/layout/chart3"/>
    <dgm:cxn modelId="{DC5C8605-4DE1-4B53-8DED-ADE744A52A27}" type="presParOf" srcId="{6833C41F-EA1E-40F9-937C-5D59830C7351}" destId="{EB5C7499-01CC-42BF-8841-7187C2538CD4}" srcOrd="4" destOrd="0" presId="urn:microsoft.com/office/officeart/2005/8/layout/chart3"/>
    <dgm:cxn modelId="{392C4D47-ED58-45AE-A5CE-1C64DDD6194E}" type="presParOf" srcId="{6833C41F-EA1E-40F9-937C-5D59830C7351}" destId="{D131A13B-AC9C-4CF1-B584-E46467805F29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7EEAC0E-FEF5-493F-BB97-C45FFF90124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501AAD-5EC7-47C7-A26C-4D1F87563241}">
      <dgm:prSet phldrT="[Текст]" custT="1"/>
      <dgm:spPr>
        <a:solidFill>
          <a:srgbClr val="ECECEC"/>
        </a:solidFill>
      </dgm:spPr>
      <dgm:t>
        <a:bodyPr/>
        <a:lstStyle/>
        <a:p>
          <a:r>
            <a:rPr lang="ru-RU" sz="3600" b="1" dirty="0" smtClean="0">
              <a:solidFill>
                <a:schemeClr val="accent4">
                  <a:lumMod val="50000"/>
                </a:schemeClr>
              </a:solidFill>
            </a:rPr>
            <a:t>Кадровые ресурсы</a:t>
          </a:r>
          <a:endParaRPr lang="ru-RU" sz="3600" b="1" dirty="0">
            <a:solidFill>
              <a:schemeClr val="accent4">
                <a:lumMod val="50000"/>
              </a:schemeClr>
            </a:solidFill>
          </a:endParaRPr>
        </a:p>
      </dgm:t>
    </dgm:pt>
    <dgm:pt modelId="{F1C52FB1-60D9-4158-974F-B202037F8B73}" type="parTrans" cxnId="{C7262E04-9E40-4DE7-9E80-729D8CD86E47}">
      <dgm:prSet/>
      <dgm:spPr/>
      <dgm:t>
        <a:bodyPr/>
        <a:lstStyle/>
        <a:p>
          <a:endParaRPr lang="ru-RU"/>
        </a:p>
      </dgm:t>
    </dgm:pt>
    <dgm:pt modelId="{BD24CAE2-75F3-47C2-BB1E-F87DDADD7C42}" type="sibTrans" cxnId="{C7262E04-9E40-4DE7-9E80-729D8CD86E47}">
      <dgm:prSet/>
      <dgm:spPr/>
      <dgm:t>
        <a:bodyPr/>
        <a:lstStyle/>
        <a:p>
          <a:endParaRPr lang="ru-RU"/>
        </a:p>
      </dgm:t>
    </dgm:pt>
    <dgm:pt modelId="{1B410BEA-9B10-4C45-95CA-3F87979E9E67}">
      <dgm:prSet phldrT="[Текст]"/>
      <dgm:spPr>
        <a:solidFill>
          <a:srgbClr val="39277B">
            <a:alpha val="53000"/>
          </a:srgbClr>
        </a:solidFill>
      </dgm:spPr>
      <dgm:t>
        <a:bodyPr/>
        <a:lstStyle/>
        <a:p>
          <a:endParaRPr lang="ru-RU" b="1" dirty="0" smtClean="0">
            <a:solidFill>
              <a:srgbClr val="ECECEC"/>
            </a:solidFill>
          </a:endParaRPr>
        </a:p>
        <a:p>
          <a:r>
            <a:rPr lang="ru-RU" b="1" dirty="0" smtClean="0">
              <a:solidFill>
                <a:srgbClr val="ECECEC"/>
              </a:solidFill>
            </a:rPr>
            <a:t>Учителя МОУ СШ №14 «Зеленый шум» и </a:t>
          </a:r>
        </a:p>
        <a:p>
          <a:r>
            <a:rPr lang="ru-RU" b="1" dirty="0" smtClean="0">
              <a:solidFill>
                <a:srgbClr val="ECECEC"/>
              </a:solidFill>
            </a:rPr>
            <a:t>учителя школ-партнеров</a:t>
          </a:r>
          <a:endParaRPr lang="ru-RU" b="1" dirty="0">
            <a:solidFill>
              <a:srgbClr val="ECECEC"/>
            </a:solidFill>
          </a:endParaRPr>
        </a:p>
      </dgm:t>
    </dgm:pt>
    <dgm:pt modelId="{3170C9A3-1D0B-4C4D-9D83-3E5AEBAD9D67}" type="parTrans" cxnId="{B3B4D30C-440E-4A02-B188-25A55FCCE109}">
      <dgm:prSet/>
      <dgm:spPr/>
      <dgm:t>
        <a:bodyPr/>
        <a:lstStyle/>
        <a:p>
          <a:endParaRPr lang="ru-RU"/>
        </a:p>
      </dgm:t>
    </dgm:pt>
    <dgm:pt modelId="{121F999A-A10C-493C-A495-D37982EF1B49}" type="sibTrans" cxnId="{B3B4D30C-440E-4A02-B188-25A55FCCE109}">
      <dgm:prSet/>
      <dgm:spPr/>
      <dgm:t>
        <a:bodyPr/>
        <a:lstStyle/>
        <a:p>
          <a:endParaRPr lang="ru-RU"/>
        </a:p>
      </dgm:t>
    </dgm:pt>
    <dgm:pt modelId="{AEDEAD8E-BE43-44B9-B5DB-2503A3C764BC}">
      <dgm:prSet phldrT="[Текст]" custT="1"/>
      <dgm:spPr>
        <a:solidFill>
          <a:srgbClr val="F97715">
            <a:alpha val="58000"/>
          </a:srgbClr>
        </a:solidFill>
      </dgm:spPr>
      <dgm:t>
        <a:bodyPr/>
        <a:lstStyle/>
        <a:p>
          <a:endParaRPr lang="ru-RU" sz="2800" b="1" dirty="0" smtClean="0">
            <a:solidFill>
              <a:srgbClr val="C00000"/>
            </a:solidFill>
          </a:endParaRPr>
        </a:p>
        <a:p>
          <a:r>
            <a:rPr lang="ru-RU" sz="2800" b="1" dirty="0" smtClean="0">
              <a:solidFill>
                <a:srgbClr val="C00000"/>
              </a:solidFill>
            </a:rPr>
            <a:t>Преподаватели ВУЗов-партнеров</a:t>
          </a:r>
          <a:endParaRPr lang="ru-RU" sz="2800" b="1" dirty="0">
            <a:solidFill>
              <a:srgbClr val="C00000"/>
            </a:solidFill>
          </a:endParaRPr>
        </a:p>
      </dgm:t>
    </dgm:pt>
    <dgm:pt modelId="{90985C75-7B8E-464E-9CBD-85B491586D58}" type="parTrans" cxnId="{8EBCD274-5B31-46DB-948D-E03602101843}">
      <dgm:prSet/>
      <dgm:spPr/>
      <dgm:t>
        <a:bodyPr/>
        <a:lstStyle/>
        <a:p>
          <a:endParaRPr lang="ru-RU"/>
        </a:p>
      </dgm:t>
    </dgm:pt>
    <dgm:pt modelId="{024117E1-D0C1-46CE-92D8-ED20BAC12EAF}" type="sibTrans" cxnId="{8EBCD274-5B31-46DB-948D-E03602101843}">
      <dgm:prSet/>
      <dgm:spPr/>
      <dgm:t>
        <a:bodyPr/>
        <a:lstStyle/>
        <a:p>
          <a:endParaRPr lang="ru-RU"/>
        </a:p>
      </dgm:t>
    </dgm:pt>
    <dgm:pt modelId="{9D228C19-0F36-4250-956A-BBD6ABBD8715}">
      <dgm:prSet phldrT="[Текст]" custT="1"/>
      <dgm:spPr>
        <a:solidFill>
          <a:srgbClr val="468C70">
            <a:alpha val="61000"/>
          </a:srgbClr>
        </a:solidFill>
      </dgm:spPr>
      <dgm:t>
        <a:bodyPr/>
        <a:lstStyle/>
        <a:p>
          <a:r>
            <a:rPr lang="ru-RU" sz="4000" b="1" dirty="0" smtClean="0">
              <a:solidFill>
                <a:srgbClr val="39277B"/>
              </a:solidFill>
            </a:rPr>
            <a:t>Наставники</a:t>
          </a:r>
          <a:endParaRPr lang="ru-RU" sz="4000" b="1" dirty="0">
            <a:solidFill>
              <a:srgbClr val="39277B"/>
            </a:solidFill>
          </a:endParaRPr>
        </a:p>
      </dgm:t>
    </dgm:pt>
    <dgm:pt modelId="{F81D6954-ECBE-437E-A816-A83BD758AC15}" type="parTrans" cxnId="{32A0BFFF-5A3C-4CB9-8CB5-B98AEAB818C5}">
      <dgm:prSet/>
      <dgm:spPr/>
      <dgm:t>
        <a:bodyPr/>
        <a:lstStyle/>
        <a:p>
          <a:endParaRPr lang="ru-RU"/>
        </a:p>
      </dgm:t>
    </dgm:pt>
    <dgm:pt modelId="{15F3C465-3BCA-4FC5-A44A-99CE22292CA6}" type="sibTrans" cxnId="{32A0BFFF-5A3C-4CB9-8CB5-B98AEAB818C5}">
      <dgm:prSet/>
      <dgm:spPr/>
      <dgm:t>
        <a:bodyPr/>
        <a:lstStyle/>
        <a:p>
          <a:endParaRPr lang="ru-RU"/>
        </a:p>
      </dgm:t>
    </dgm:pt>
    <dgm:pt modelId="{D462A18C-6F1D-4C15-89AD-6790239A69B4}">
      <dgm:prSet phldrT="[Текст]" custT="1"/>
      <dgm:spPr>
        <a:solidFill>
          <a:srgbClr val="39277B">
            <a:alpha val="20000"/>
          </a:srgbClr>
        </a:solidFill>
      </dgm:spPr>
      <dgm:t>
        <a:bodyPr/>
        <a:lstStyle/>
        <a:p>
          <a:r>
            <a:rPr lang="ru-RU" sz="4000" b="1" dirty="0" smtClean="0">
              <a:solidFill>
                <a:srgbClr val="7030A0"/>
              </a:solidFill>
            </a:rPr>
            <a:t>Педагог-психолог</a:t>
          </a:r>
          <a:endParaRPr lang="ru-RU" sz="4000" b="1" dirty="0">
            <a:solidFill>
              <a:srgbClr val="7030A0"/>
            </a:solidFill>
          </a:endParaRPr>
        </a:p>
      </dgm:t>
    </dgm:pt>
    <dgm:pt modelId="{21A4620B-8B77-4C3D-9777-0B8DCBF7388E}" type="parTrans" cxnId="{E4F5DD98-4B27-4DAE-9396-D429AFA97848}">
      <dgm:prSet/>
      <dgm:spPr/>
      <dgm:t>
        <a:bodyPr/>
        <a:lstStyle/>
        <a:p>
          <a:endParaRPr lang="ru-RU"/>
        </a:p>
      </dgm:t>
    </dgm:pt>
    <dgm:pt modelId="{7CA6CE0C-D3BA-472E-8AEB-30D0D4294854}" type="sibTrans" cxnId="{E4F5DD98-4B27-4DAE-9396-D429AFA97848}">
      <dgm:prSet/>
      <dgm:spPr/>
      <dgm:t>
        <a:bodyPr/>
        <a:lstStyle/>
        <a:p>
          <a:endParaRPr lang="ru-RU"/>
        </a:p>
      </dgm:t>
    </dgm:pt>
    <dgm:pt modelId="{54EB76C9-878B-4341-AA72-E162639C3C10}">
      <dgm:prSet phldrT="[Текст]"/>
      <dgm:spPr/>
      <dgm:t>
        <a:bodyPr/>
        <a:lstStyle/>
        <a:p>
          <a:endParaRPr lang="ru-RU" dirty="0"/>
        </a:p>
      </dgm:t>
    </dgm:pt>
    <dgm:pt modelId="{950B76CB-C2ED-4C7A-8F39-D0663CEE3909}" type="parTrans" cxnId="{9484E6FD-FFDB-4765-8693-CAAC120314B3}">
      <dgm:prSet/>
      <dgm:spPr/>
      <dgm:t>
        <a:bodyPr/>
        <a:lstStyle/>
        <a:p>
          <a:endParaRPr lang="ru-RU"/>
        </a:p>
      </dgm:t>
    </dgm:pt>
    <dgm:pt modelId="{A38263B7-601A-4734-8A1F-F5ECFBF0E856}" type="sibTrans" cxnId="{9484E6FD-FFDB-4765-8693-CAAC120314B3}">
      <dgm:prSet/>
      <dgm:spPr/>
      <dgm:t>
        <a:bodyPr/>
        <a:lstStyle/>
        <a:p>
          <a:endParaRPr lang="ru-RU"/>
        </a:p>
      </dgm:t>
    </dgm:pt>
    <dgm:pt modelId="{BA31BB65-36B9-4D65-8827-BBC7610B182F}" type="pres">
      <dgm:prSet presAssocID="{27EEAC0E-FEF5-493F-BB97-C45FFF90124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7326E2-801D-4CA6-8DCE-7EA46276A768}" type="pres">
      <dgm:prSet presAssocID="{27EEAC0E-FEF5-493F-BB97-C45FFF901244}" presName="matrix" presStyleCnt="0"/>
      <dgm:spPr/>
    </dgm:pt>
    <dgm:pt modelId="{5576F204-5B90-4405-B3E4-0FB99ACB8936}" type="pres">
      <dgm:prSet presAssocID="{27EEAC0E-FEF5-493F-BB97-C45FFF901244}" presName="tile1" presStyleLbl="node1" presStyleIdx="0" presStyleCnt="4"/>
      <dgm:spPr/>
      <dgm:t>
        <a:bodyPr/>
        <a:lstStyle/>
        <a:p>
          <a:endParaRPr lang="ru-RU"/>
        </a:p>
      </dgm:t>
    </dgm:pt>
    <dgm:pt modelId="{2A0E2243-EFB2-47EA-9223-534472CA0A0A}" type="pres">
      <dgm:prSet presAssocID="{27EEAC0E-FEF5-493F-BB97-C45FFF90124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8FE28-0C55-490C-B9EB-D7C59E72DE4B}" type="pres">
      <dgm:prSet presAssocID="{27EEAC0E-FEF5-493F-BB97-C45FFF901244}" presName="tile2" presStyleLbl="node1" presStyleIdx="1" presStyleCnt="4"/>
      <dgm:spPr/>
      <dgm:t>
        <a:bodyPr/>
        <a:lstStyle/>
        <a:p>
          <a:endParaRPr lang="ru-RU"/>
        </a:p>
      </dgm:t>
    </dgm:pt>
    <dgm:pt modelId="{C7275966-DE8A-43AC-B697-A1F58238FA61}" type="pres">
      <dgm:prSet presAssocID="{27EEAC0E-FEF5-493F-BB97-C45FFF90124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3844B-A6D0-4B21-BCE6-E21CE6D7658B}" type="pres">
      <dgm:prSet presAssocID="{27EEAC0E-FEF5-493F-BB97-C45FFF901244}" presName="tile3" presStyleLbl="node1" presStyleIdx="2" presStyleCnt="4"/>
      <dgm:spPr/>
      <dgm:t>
        <a:bodyPr/>
        <a:lstStyle/>
        <a:p>
          <a:endParaRPr lang="ru-RU"/>
        </a:p>
      </dgm:t>
    </dgm:pt>
    <dgm:pt modelId="{4FFE170D-E094-4F56-A6D7-41E59AC1C3F2}" type="pres">
      <dgm:prSet presAssocID="{27EEAC0E-FEF5-493F-BB97-C45FFF90124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A65C4-C35B-4563-A951-D56F702B8713}" type="pres">
      <dgm:prSet presAssocID="{27EEAC0E-FEF5-493F-BB97-C45FFF901244}" presName="tile4" presStyleLbl="node1" presStyleIdx="3" presStyleCnt="4"/>
      <dgm:spPr/>
      <dgm:t>
        <a:bodyPr/>
        <a:lstStyle/>
        <a:p>
          <a:endParaRPr lang="ru-RU"/>
        </a:p>
      </dgm:t>
    </dgm:pt>
    <dgm:pt modelId="{8681DF91-EDBB-462B-9C8C-5E07F71C8F9A}" type="pres">
      <dgm:prSet presAssocID="{27EEAC0E-FEF5-493F-BB97-C45FFF90124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D8690-92E6-40CB-9152-96140F6EC69A}" type="pres">
      <dgm:prSet presAssocID="{27EEAC0E-FEF5-493F-BB97-C45FFF901244}" presName="centerTile" presStyleLbl="fgShp" presStyleIdx="0" presStyleCnt="1" custScaleX="122260" custScaleY="126667" custLinFactNeighborX="-1017" custLinFactNeighborY="636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EBCD274-5B31-46DB-948D-E03602101843}" srcId="{6F501AAD-5EC7-47C7-A26C-4D1F87563241}" destId="{AEDEAD8E-BE43-44B9-B5DB-2503A3C764BC}" srcOrd="1" destOrd="0" parTransId="{90985C75-7B8E-464E-9CBD-85B491586D58}" sibTransId="{024117E1-D0C1-46CE-92D8-ED20BAC12EAF}"/>
    <dgm:cxn modelId="{60142D0A-3018-446F-9D77-FE4F0B5D09F3}" type="presOf" srcId="{9D228C19-0F36-4250-956A-BBD6ABBD8715}" destId="{7343844B-A6D0-4B21-BCE6-E21CE6D7658B}" srcOrd="0" destOrd="0" presId="urn:microsoft.com/office/officeart/2005/8/layout/matrix1"/>
    <dgm:cxn modelId="{C0E3EF7B-644B-415D-A598-E35BB1516244}" type="presOf" srcId="{6F501AAD-5EC7-47C7-A26C-4D1F87563241}" destId="{FB9D8690-92E6-40CB-9152-96140F6EC69A}" srcOrd="0" destOrd="0" presId="urn:microsoft.com/office/officeart/2005/8/layout/matrix1"/>
    <dgm:cxn modelId="{DBFF0342-D7CB-497F-9369-939D4F2857A3}" type="presOf" srcId="{1B410BEA-9B10-4C45-95CA-3F87979E9E67}" destId="{2A0E2243-EFB2-47EA-9223-534472CA0A0A}" srcOrd="1" destOrd="0" presId="urn:microsoft.com/office/officeart/2005/8/layout/matrix1"/>
    <dgm:cxn modelId="{C7262E04-9E40-4DE7-9E80-729D8CD86E47}" srcId="{27EEAC0E-FEF5-493F-BB97-C45FFF901244}" destId="{6F501AAD-5EC7-47C7-A26C-4D1F87563241}" srcOrd="0" destOrd="0" parTransId="{F1C52FB1-60D9-4158-974F-B202037F8B73}" sibTransId="{BD24CAE2-75F3-47C2-BB1E-F87DDADD7C42}"/>
    <dgm:cxn modelId="{47CDC9AA-69A6-4E8E-9F08-C9731C7142BB}" type="presOf" srcId="{1B410BEA-9B10-4C45-95CA-3F87979E9E67}" destId="{5576F204-5B90-4405-B3E4-0FB99ACB8936}" srcOrd="0" destOrd="0" presId="urn:microsoft.com/office/officeart/2005/8/layout/matrix1"/>
    <dgm:cxn modelId="{32A0BFFF-5A3C-4CB9-8CB5-B98AEAB818C5}" srcId="{6F501AAD-5EC7-47C7-A26C-4D1F87563241}" destId="{9D228C19-0F36-4250-956A-BBD6ABBD8715}" srcOrd="2" destOrd="0" parTransId="{F81D6954-ECBE-437E-A816-A83BD758AC15}" sibTransId="{15F3C465-3BCA-4FC5-A44A-99CE22292CA6}"/>
    <dgm:cxn modelId="{E4F5DD98-4B27-4DAE-9396-D429AFA97848}" srcId="{6F501AAD-5EC7-47C7-A26C-4D1F87563241}" destId="{D462A18C-6F1D-4C15-89AD-6790239A69B4}" srcOrd="3" destOrd="0" parTransId="{21A4620B-8B77-4C3D-9777-0B8DCBF7388E}" sibTransId="{7CA6CE0C-D3BA-472E-8AEB-30D0D4294854}"/>
    <dgm:cxn modelId="{3C84FF13-597D-4D1E-AA96-BF5BBAAE25A2}" type="presOf" srcId="{D462A18C-6F1D-4C15-89AD-6790239A69B4}" destId="{928A65C4-C35B-4563-A951-D56F702B8713}" srcOrd="0" destOrd="0" presId="urn:microsoft.com/office/officeart/2005/8/layout/matrix1"/>
    <dgm:cxn modelId="{60A083A4-2A2C-4406-8DAA-B99C3B0288E7}" type="presOf" srcId="{9D228C19-0F36-4250-956A-BBD6ABBD8715}" destId="{4FFE170D-E094-4F56-A6D7-41E59AC1C3F2}" srcOrd="1" destOrd="0" presId="urn:microsoft.com/office/officeart/2005/8/layout/matrix1"/>
    <dgm:cxn modelId="{8A6079B2-9C3D-4088-AB1C-FF43CBB55F51}" type="presOf" srcId="{27EEAC0E-FEF5-493F-BB97-C45FFF901244}" destId="{BA31BB65-36B9-4D65-8827-BBC7610B182F}" srcOrd="0" destOrd="0" presId="urn:microsoft.com/office/officeart/2005/8/layout/matrix1"/>
    <dgm:cxn modelId="{E538043C-7E65-4138-B074-E63755D66CF3}" type="presOf" srcId="{D462A18C-6F1D-4C15-89AD-6790239A69B4}" destId="{8681DF91-EDBB-462B-9C8C-5E07F71C8F9A}" srcOrd="1" destOrd="0" presId="urn:microsoft.com/office/officeart/2005/8/layout/matrix1"/>
    <dgm:cxn modelId="{B3B4D30C-440E-4A02-B188-25A55FCCE109}" srcId="{6F501AAD-5EC7-47C7-A26C-4D1F87563241}" destId="{1B410BEA-9B10-4C45-95CA-3F87979E9E67}" srcOrd="0" destOrd="0" parTransId="{3170C9A3-1D0B-4C4D-9D83-3E5AEBAD9D67}" sibTransId="{121F999A-A10C-493C-A495-D37982EF1B49}"/>
    <dgm:cxn modelId="{52EC2783-9F33-4EE0-9453-62C8460F0C55}" type="presOf" srcId="{AEDEAD8E-BE43-44B9-B5DB-2503A3C764BC}" destId="{8168FE28-0C55-490C-B9EB-D7C59E72DE4B}" srcOrd="0" destOrd="0" presId="urn:microsoft.com/office/officeart/2005/8/layout/matrix1"/>
    <dgm:cxn modelId="{9484E6FD-FFDB-4765-8693-CAAC120314B3}" srcId="{6F501AAD-5EC7-47C7-A26C-4D1F87563241}" destId="{54EB76C9-878B-4341-AA72-E162639C3C10}" srcOrd="4" destOrd="0" parTransId="{950B76CB-C2ED-4C7A-8F39-D0663CEE3909}" sibTransId="{A38263B7-601A-4734-8A1F-F5ECFBF0E856}"/>
    <dgm:cxn modelId="{B02B037B-CE86-4669-98CF-1937F5D440D4}" type="presOf" srcId="{AEDEAD8E-BE43-44B9-B5DB-2503A3C764BC}" destId="{C7275966-DE8A-43AC-B697-A1F58238FA61}" srcOrd="1" destOrd="0" presId="urn:microsoft.com/office/officeart/2005/8/layout/matrix1"/>
    <dgm:cxn modelId="{59BE4A92-7CBC-488F-B7A3-FFA345A8E046}" type="presParOf" srcId="{BA31BB65-36B9-4D65-8827-BBC7610B182F}" destId="{E57326E2-801D-4CA6-8DCE-7EA46276A768}" srcOrd="0" destOrd="0" presId="urn:microsoft.com/office/officeart/2005/8/layout/matrix1"/>
    <dgm:cxn modelId="{64F8D675-7949-443C-8737-EC8303C67723}" type="presParOf" srcId="{E57326E2-801D-4CA6-8DCE-7EA46276A768}" destId="{5576F204-5B90-4405-B3E4-0FB99ACB8936}" srcOrd="0" destOrd="0" presId="urn:microsoft.com/office/officeart/2005/8/layout/matrix1"/>
    <dgm:cxn modelId="{2F6A18AB-B120-4EEE-A1C5-664E96093725}" type="presParOf" srcId="{E57326E2-801D-4CA6-8DCE-7EA46276A768}" destId="{2A0E2243-EFB2-47EA-9223-534472CA0A0A}" srcOrd="1" destOrd="0" presId="urn:microsoft.com/office/officeart/2005/8/layout/matrix1"/>
    <dgm:cxn modelId="{F85C8763-32CD-4F39-9D52-C253794F2A00}" type="presParOf" srcId="{E57326E2-801D-4CA6-8DCE-7EA46276A768}" destId="{8168FE28-0C55-490C-B9EB-D7C59E72DE4B}" srcOrd="2" destOrd="0" presId="urn:microsoft.com/office/officeart/2005/8/layout/matrix1"/>
    <dgm:cxn modelId="{13FF85D1-6495-4222-A70F-E1FE6E318E3D}" type="presParOf" srcId="{E57326E2-801D-4CA6-8DCE-7EA46276A768}" destId="{C7275966-DE8A-43AC-B697-A1F58238FA61}" srcOrd="3" destOrd="0" presId="urn:microsoft.com/office/officeart/2005/8/layout/matrix1"/>
    <dgm:cxn modelId="{86A8F619-B794-47AA-A53B-0DABA4AA80C0}" type="presParOf" srcId="{E57326E2-801D-4CA6-8DCE-7EA46276A768}" destId="{7343844B-A6D0-4B21-BCE6-E21CE6D7658B}" srcOrd="4" destOrd="0" presId="urn:microsoft.com/office/officeart/2005/8/layout/matrix1"/>
    <dgm:cxn modelId="{43A4E396-EC19-4800-AEE9-E28D1262E2AF}" type="presParOf" srcId="{E57326E2-801D-4CA6-8DCE-7EA46276A768}" destId="{4FFE170D-E094-4F56-A6D7-41E59AC1C3F2}" srcOrd="5" destOrd="0" presId="urn:microsoft.com/office/officeart/2005/8/layout/matrix1"/>
    <dgm:cxn modelId="{5B8444B3-5716-489C-8CFC-2909A692E9B7}" type="presParOf" srcId="{E57326E2-801D-4CA6-8DCE-7EA46276A768}" destId="{928A65C4-C35B-4563-A951-D56F702B8713}" srcOrd="6" destOrd="0" presId="urn:microsoft.com/office/officeart/2005/8/layout/matrix1"/>
    <dgm:cxn modelId="{1BD92E4B-8F2F-4CF2-94F1-623530DA0725}" type="presParOf" srcId="{E57326E2-801D-4CA6-8DCE-7EA46276A768}" destId="{8681DF91-EDBB-462B-9C8C-5E07F71C8F9A}" srcOrd="7" destOrd="0" presId="urn:microsoft.com/office/officeart/2005/8/layout/matrix1"/>
    <dgm:cxn modelId="{D78A04CB-7E70-47A6-A50F-1622CD04C149}" type="presParOf" srcId="{BA31BB65-36B9-4D65-8827-BBC7610B182F}" destId="{FB9D8690-92E6-40CB-9152-96140F6EC69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7EEAC0E-FEF5-493F-BB97-C45FFF90124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F501AAD-5EC7-47C7-A26C-4D1F87563241}">
      <dgm:prSet phldrT="[Текст]" custT="1"/>
      <dgm:spPr>
        <a:solidFill>
          <a:srgbClr val="F7F7F7"/>
        </a:solidFill>
      </dgm:spPr>
      <dgm:t>
        <a:bodyPr/>
        <a:lstStyle/>
        <a:p>
          <a:r>
            <a:rPr lang="ru-RU" sz="2800" b="1" dirty="0" smtClean="0"/>
            <a:t>Материально-технические ресурсы</a:t>
          </a:r>
          <a:endParaRPr lang="ru-RU" sz="2800" b="1" dirty="0">
            <a:solidFill>
              <a:schemeClr val="accent4">
                <a:lumMod val="50000"/>
              </a:schemeClr>
            </a:solidFill>
          </a:endParaRPr>
        </a:p>
      </dgm:t>
    </dgm:pt>
    <dgm:pt modelId="{F1C52FB1-60D9-4158-974F-B202037F8B73}" type="parTrans" cxnId="{C7262E04-9E40-4DE7-9E80-729D8CD86E47}">
      <dgm:prSet/>
      <dgm:spPr/>
      <dgm:t>
        <a:bodyPr/>
        <a:lstStyle/>
        <a:p>
          <a:endParaRPr lang="ru-RU"/>
        </a:p>
      </dgm:t>
    </dgm:pt>
    <dgm:pt modelId="{BD24CAE2-75F3-47C2-BB1E-F87DDADD7C42}" type="sibTrans" cxnId="{C7262E04-9E40-4DE7-9E80-729D8CD86E47}">
      <dgm:prSet/>
      <dgm:spPr/>
      <dgm:t>
        <a:bodyPr/>
        <a:lstStyle/>
        <a:p>
          <a:endParaRPr lang="ru-RU"/>
        </a:p>
      </dgm:t>
    </dgm:pt>
    <dgm:pt modelId="{1B410BEA-9B10-4C45-95CA-3F87979E9E67}">
      <dgm:prSet phldrT="[Текст]" custT="1"/>
      <dgm:spPr>
        <a:solidFill>
          <a:srgbClr val="39277B">
            <a:alpha val="69000"/>
          </a:srgbClr>
        </a:solidFill>
      </dgm:spPr>
      <dgm:t>
        <a:bodyPr/>
        <a:lstStyle/>
        <a:p>
          <a:endParaRPr lang="ru-RU" sz="2000" b="1" dirty="0" smtClean="0">
            <a:solidFill>
              <a:srgbClr val="39277B"/>
            </a:solidFill>
          </a:endParaRPr>
        </a:p>
        <a:p>
          <a:r>
            <a:rPr lang="ru-RU" sz="2000" b="1" dirty="0" smtClean="0">
              <a:solidFill>
                <a:srgbClr val="F7F7F7"/>
              </a:solidFill>
            </a:rPr>
            <a:t>Модульные наборы </a:t>
          </a:r>
        </a:p>
        <a:p>
          <a:r>
            <a:rPr lang="en-US" sz="2000" b="1" dirty="0" smtClean="0">
              <a:solidFill>
                <a:srgbClr val="F7F7F7"/>
              </a:solidFill>
            </a:rPr>
            <a:t>STA-</a:t>
          </a:r>
          <a:r>
            <a:rPr lang="ru-RU" sz="2000" b="1" dirty="0" smtClean="0">
              <a:solidFill>
                <a:srgbClr val="F7F7F7"/>
              </a:solidFill>
            </a:rPr>
            <a:t>студий и </a:t>
          </a:r>
        </a:p>
        <a:p>
          <a:r>
            <a:rPr lang="ru-RU" sz="2000" b="1" dirty="0" smtClean="0">
              <a:solidFill>
                <a:srgbClr val="F7F7F7"/>
              </a:solidFill>
            </a:rPr>
            <a:t>НАНОЧЕМОДАН; </a:t>
          </a:r>
        </a:p>
      </dgm:t>
    </dgm:pt>
    <dgm:pt modelId="{3170C9A3-1D0B-4C4D-9D83-3E5AEBAD9D67}" type="parTrans" cxnId="{B3B4D30C-440E-4A02-B188-25A55FCCE109}">
      <dgm:prSet/>
      <dgm:spPr/>
      <dgm:t>
        <a:bodyPr/>
        <a:lstStyle/>
        <a:p>
          <a:endParaRPr lang="ru-RU"/>
        </a:p>
      </dgm:t>
    </dgm:pt>
    <dgm:pt modelId="{121F999A-A10C-493C-A495-D37982EF1B49}" type="sibTrans" cxnId="{B3B4D30C-440E-4A02-B188-25A55FCCE109}">
      <dgm:prSet/>
      <dgm:spPr/>
      <dgm:t>
        <a:bodyPr/>
        <a:lstStyle/>
        <a:p>
          <a:endParaRPr lang="ru-RU"/>
        </a:p>
      </dgm:t>
    </dgm:pt>
    <dgm:pt modelId="{AEDEAD8E-BE43-44B9-B5DB-2503A3C764BC}">
      <dgm:prSet phldrT="[Текст]" custT="1"/>
      <dgm:spPr>
        <a:solidFill>
          <a:srgbClr val="F5903D">
            <a:alpha val="73000"/>
          </a:srgbClr>
        </a:solidFill>
      </dgm:spPr>
      <dgm:t>
        <a:bodyPr/>
        <a:lstStyle/>
        <a:p>
          <a:pPr algn="ctr">
            <a:lnSpc>
              <a:spcPct val="80000"/>
            </a:lnSpc>
            <a:spcAft>
              <a:spcPts val="0"/>
            </a:spcAft>
          </a:pPr>
          <a:endParaRPr lang="ru-RU" sz="2800" b="1" dirty="0" smtClean="0">
            <a:solidFill>
              <a:srgbClr val="FF0000"/>
            </a:solidFill>
          </a:endParaRPr>
        </a:p>
        <a:p>
          <a:pPr algn="ctr">
            <a:lnSpc>
              <a:spcPct val="80000"/>
            </a:lnSpc>
            <a:spcAft>
              <a:spcPts val="0"/>
            </a:spcAft>
          </a:pPr>
          <a:endParaRPr lang="ru-RU" sz="2800" b="1" dirty="0" smtClean="0">
            <a:solidFill>
              <a:srgbClr val="FF0000"/>
            </a:solidFill>
          </a:endParaRPr>
        </a:p>
        <a:p>
          <a:pPr algn="ctr">
            <a:lnSpc>
              <a:spcPct val="80000"/>
            </a:lnSpc>
            <a:spcAft>
              <a:spcPts val="0"/>
            </a:spcAft>
          </a:pPr>
          <a:r>
            <a:rPr lang="ru-RU" sz="2800" b="1" dirty="0" smtClean="0">
              <a:solidFill>
                <a:srgbClr val="FF0000"/>
              </a:solidFill>
            </a:rPr>
            <a:t>Атлас</a:t>
          </a:r>
        </a:p>
        <a:p>
          <a:pPr algn="ctr">
            <a:lnSpc>
              <a:spcPct val="80000"/>
            </a:lnSpc>
            <a:spcAft>
              <a:spcPts val="0"/>
            </a:spcAft>
          </a:pPr>
          <a:r>
            <a:rPr lang="ru-RU" sz="2800" b="1" dirty="0" smtClean="0">
              <a:solidFill>
                <a:srgbClr val="FF0000"/>
              </a:solidFill>
            </a:rPr>
            <a:t>«Мир профессий будущего»</a:t>
          </a:r>
        </a:p>
      </dgm:t>
    </dgm:pt>
    <dgm:pt modelId="{90985C75-7B8E-464E-9CBD-85B491586D58}" type="parTrans" cxnId="{8EBCD274-5B31-46DB-948D-E03602101843}">
      <dgm:prSet/>
      <dgm:spPr/>
      <dgm:t>
        <a:bodyPr/>
        <a:lstStyle/>
        <a:p>
          <a:endParaRPr lang="ru-RU"/>
        </a:p>
      </dgm:t>
    </dgm:pt>
    <dgm:pt modelId="{024117E1-D0C1-46CE-92D8-ED20BAC12EAF}" type="sibTrans" cxnId="{8EBCD274-5B31-46DB-948D-E03602101843}">
      <dgm:prSet/>
      <dgm:spPr/>
      <dgm:t>
        <a:bodyPr/>
        <a:lstStyle/>
        <a:p>
          <a:endParaRPr lang="ru-RU"/>
        </a:p>
      </dgm:t>
    </dgm:pt>
    <dgm:pt modelId="{9D228C19-0F36-4250-956A-BBD6ABBD8715}">
      <dgm:prSet phldrT="[Текст]" custT="1"/>
      <dgm:spPr>
        <a:solidFill>
          <a:srgbClr val="468C70">
            <a:alpha val="48000"/>
          </a:srgbClr>
        </a:solidFill>
      </dgm:spPr>
      <dgm:t>
        <a:bodyPr/>
        <a:lstStyle/>
        <a:p>
          <a:r>
            <a:rPr lang="ru-RU" sz="3200" b="1" dirty="0" smtClean="0">
              <a:solidFill>
                <a:srgbClr val="468C70"/>
              </a:solidFill>
            </a:rPr>
            <a:t>Минилаборатории по биологии и экологии</a:t>
          </a:r>
          <a:endParaRPr lang="ru-RU" sz="3200" b="1" dirty="0">
            <a:solidFill>
              <a:srgbClr val="468C70"/>
            </a:solidFill>
          </a:endParaRPr>
        </a:p>
      </dgm:t>
    </dgm:pt>
    <dgm:pt modelId="{F81D6954-ECBE-437E-A816-A83BD758AC15}" type="parTrans" cxnId="{32A0BFFF-5A3C-4CB9-8CB5-B98AEAB818C5}">
      <dgm:prSet/>
      <dgm:spPr/>
      <dgm:t>
        <a:bodyPr/>
        <a:lstStyle/>
        <a:p>
          <a:endParaRPr lang="ru-RU"/>
        </a:p>
      </dgm:t>
    </dgm:pt>
    <dgm:pt modelId="{15F3C465-3BCA-4FC5-A44A-99CE22292CA6}" type="sibTrans" cxnId="{32A0BFFF-5A3C-4CB9-8CB5-B98AEAB818C5}">
      <dgm:prSet/>
      <dgm:spPr/>
      <dgm:t>
        <a:bodyPr/>
        <a:lstStyle/>
        <a:p>
          <a:endParaRPr lang="ru-RU"/>
        </a:p>
      </dgm:t>
    </dgm:pt>
    <dgm:pt modelId="{D462A18C-6F1D-4C15-89AD-6790239A69B4}">
      <dgm:prSet phldrT="[Текст]" custT="1"/>
      <dgm:spPr>
        <a:solidFill>
          <a:srgbClr val="39277B">
            <a:alpha val="21000"/>
          </a:srgbClr>
        </a:solidFill>
      </dgm:spPr>
      <dgm:t>
        <a:bodyPr/>
        <a:lstStyle/>
        <a:p>
          <a:r>
            <a:rPr lang="ru-RU" sz="3200" b="1" dirty="0" smtClean="0">
              <a:solidFill>
                <a:srgbClr val="39277B"/>
              </a:solidFill>
            </a:rPr>
            <a:t>Минилаборатории по химии</a:t>
          </a:r>
          <a:endParaRPr lang="ru-RU" sz="3200" b="1" dirty="0">
            <a:solidFill>
              <a:srgbClr val="39277B"/>
            </a:solidFill>
          </a:endParaRPr>
        </a:p>
      </dgm:t>
    </dgm:pt>
    <dgm:pt modelId="{21A4620B-8B77-4C3D-9777-0B8DCBF7388E}" type="parTrans" cxnId="{E4F5DD98-4B27-4DAE-9396-D429AFA97848}">
      <dgm:prSet/>
      <dgm:spPr/>
      <dgm:t>
        <a:bodyPr/>
        <a:lstStyle/>
        <a:p>
          <a:endParaRPr lang="ru-RU"/>
        </a:p>
      </dgm:t>
    </dgm:pt>
    <dgm:pt modelId="{7CA6CE0C-D3BA-472E-8AEB-30D0D4294854}" type="sibTrans" cxnId="{E4F5DD98-4B27-4DAE-9396-D429AFA97848}">
      <dgm:prSet/>
      <dgm:spPr/>
      <dgm:t>
        <a:bodyPr/>
        <a:lstStyle/>
        <a:p>
          <a:endParaRPr lang="ru-RU"/>
        </a:p>
      </dgm:t>
    </dgm:pt>
    <dgm:pt modelId="{54EB76C9-878B-4341-AA72-E162639C3C10}">
      <dgm:prSet phldrT="[Текст]"/>
      <dgm:spPr/>
      <dgm:t>
        <a:bodyPr/>
        <a:lstStyle/>
        <a:p>
          <a:endParaRPr lang="ru-RU" dirty="0"/>
        </a:p>
      </dgm:t>
    </dgm:pt>
    <dgm:pt modelId="{950B76CB-C2ED-4C7A-8F39-D0663CEE3909}" type="parTrans" cxnId="{9484E6FD-FFDB-4765-8693-CAAC120314B3}">
      <dgm:prSet/>
      <dgm:spPr/>
      <dgm:t>
        <a:bodyPr/>
        <a:lstStyle/>
        <a:p>
          <a:endParaRPr lang="ru-RU"/>
        </a:p>
      </dgm:t>
    </dgm:pt>
    <dgm:pt modelId="{A38263B7-601A-4734-8A1F-F5ECFBF0E856}" type="sibTrans" cxnId="{9484E6FD-FFDB-4765-8693-CAAC120314B3}">
      <dgm:prSet/>
      <dgm:spPr/>
      <dgm:t>
        <a:bodyPr/>
        <a:lstStyle/>
        <a:p>
          <a:endParaRPr lang="ru-RU"/>
        </a:p>
      </dgm:t>
    </dgm:pt>
    <dgm:pt modelId="{BA31BB65-36B9-4D65-8827-BBC7610B182F}" type="pres">
      <dgm:prSet presAssocID="{27EEAC0E-FEF5-493F-BB97-C45FFF90124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7326E2-801D-4CA6-8DCE-7EA46276A768}" type="pres">
      <dgm:prSet presAssocID="{27EEAC0E-FEF5-493F-BB97-C45FFF901244}" presName="matrix" presStyleCnt="0"/>
      <dgm:spPr/>
    </dgm:pt>
    <dgm:pt modelId="{5576F204-5B90-4405-B3E4-0FB99ACB8936}" type="pres">
      <dgm:prSet presAssocID="{27EEAC0E-FEF5-493F-BB97-C45FFF901244}" presName="tile1" presStyleLbl="node1" presStyleIdx="0" presStyleCnt="4"/>
      <dgm:spPr/>
      <dgm:t>
        <a:bodyPr/>
        <a:lstStyle/>
        <a:p>
          <a:endParaRPr lang="ru-RU"/>
        </a:p>
      </dgm:t>
    </dgm:pt>
    <dgm:pt modelId="{2A0E2243-EFB2-47EA-9223-534472CA0A0A}" type="pres">
      <dgm:prSet presAssocID="{27EEAC0E-FEF5-493F-BB97-C45FFF90124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68FE28-0C55-490C-B9EB-D7C59E72DE4B}" type="pres">
      <dgm:prSet presAssocID="{27EEAC0E-FEF5-493F-BB97-C45FFF901244}" presName="tile2" presStyleLbl="node1" presStyleIdx="1" presStyleCnt="4"/>
      <dgm:spPr/>
      <dgm:t>
        <a:bodyPr/>
        <a:lstStyle/>
        <a:p>
          <a:endParaRPr lang="ru-RU"/>
        </a:p>
      </dgm:t>
    </dgm:pt>
    <dgm:pt modelId="{C7275966-DE8A-43AC-B697-A1F58238FA61}" type="pres">
      <dgm:prSet presAssocID="{27EEAC0E-FEF5-493F-BB97-C45FFF90124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3844B-A6D0-4B21-BCE6-E21CE6D7658B}" type="pres">
      <dgm:prSet presAssocID="{27EEAC0E-FEF5-493F-BB97-C45FFF901244}" presName="tile3" presStyleLbl="node1" presStyleIdx="2" presStyleCnt="4"/>
      <dgm:spPr/>
      <dgm:t>
        <a:bodyPr/>
        <a:lstStyle/>
        <a:p>
          <a:endParaRPr lang="ru-RU"/>
        </a:p>
      </dgm:t>
    </dgm:pt>
    <dgm:pt modelId="{4FFE170D-E094-4F56-A6D7-41E59AC1C3F2}" type="pres">
      <dgm:prSet presAssocID="{27EEAC0E-FEF5-493F-BB97-C45FFF90124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8A65C4-C35B-4563-A951-D56F702B8713}" type="pres">
      <dgm:prSet presAssocID="{27EEAC0E-FEF5-493F-BB97-C45FFF901244}" presName="tile4" presStyleLbl="node1" presStyleIdx="3" presStyleCnt="4"/>
      <dgm:spPr/>
      <dgm:t>
        <a:bodyPr/>
        <a:lstStyle/>
        <a:p>
          <a:endParaRPr lang="ru-RU"/>
        </a:p>
      </dgm:t>
    </dgm:pt>
    <dgm:pt modelId="{8681DF91-EDBB-462B-9C8C-5E07F71C8F9A}" type="pres">
      <dgm:prSet presAssocID="{27EEAC0E-FEF5-493F-BB97-C45FFF90124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9D8690-92E6-40CB-9152-96140F6EC69A}" type="pres">
      <dgm:prSet presAssocID="{27EEAC0E-FEF5-493F-BB97-C45FFF901244}" presName="centerTile" presStyleLbl="fgShp" presStyleIdx="0" presStyleCnt="1" custScaleX="118843" custScaleY="95344" custLinFactNeighborX="-1017" custLinFactNeighborY="-333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EBCD274-5B31-46DB-948D-E03602101843}" srcId="{6F501AAD-5EC7-47C7-A26C-4D1F87563241}" destId="{AEDEAD8E-BE43-44B9-B5DB-2503A3C764BC}" srcOrd="1" destOrd="0" parTransId="{90985C75-7B8E-464E-9CBD-85B491586D58}" sibTransId="{024117E1-D0C1-46CE-92D8-ED20BAC12EAF}"/>
    <dgm:cxn modelId="{E28C5151-8A5D-403F-AD09-4C7DBD0C9414}" type="presOf" srcId="{27EEAC0E-FEF5-493F-BB97-C45FFF901244}" destId="{BA31BB65-36B9-4D65-8827-BBC7610B182F}" srcOrd="0" destOrd="0" presId="urn:microsoft.com/office/officeart/2005/8/layout/matrix1"/>
    <dgm:cxn modelId="{C1262EF3-89FB-403E-BD5E-59FEC3D443C8}" type="presOf" srcId="{9D228C19-0F36-4250-956A-BBD6ABBD8715}" destId="{4FFE170D-E094-4F56-A6D7-41E59AC1C3F2}" srcOrd="1" destOrd="0" presId="urn:microsoft.com/office/officeart/2005/8/layout/matrix1"/>
    <dgm:cxn modelId="{C9A5CCA7-FA84-4B65-9281-F30E8B1CF2BB}" type="presOf" srcId="{AEDEAD8E-BE43-44B9-B5DB-2503A3C764BC}" destId="{8168FE28-0C55-490C-B9EB-D7C59E72DE4B}" srcOrd="0" destOrd="0" presId="urn:microsoft.com/office/officeart/2005/8/layout/matrix1"/>
    <dgm:cxn modelId="{4907F39C-EA4B-4CDD-8AD0-1941EABDE254}" type="presOf" srcId="{D462A18C-6F1D-4C15-89AD-6790239A69B4}" destId="{8681DF91-EDBB-462B-9C8C-5E07F71C8F9A}" srcOrd="1" destOrd="0" presId="urn:microsoft.com/office/officeart/2005/8/layout/matrix1"/>
    <dgm:cxn modelId="{C7262E04-9E40-4DE7-9E80-729D8CD86E47}" srcId="{27EEAC0E-FEF5-493F-BB97-C45FFF901244}" destId="{6F501AAD-5EC7-47C7-A26C-4D1F87563241}" srcOrd="0" destOrd="0" parTransId="{F1C52FB1-60D9-4158-974F-B202037F8B73}" sibTransId="{BD24CAE2-75F3-47C2-BB1E-F87DDADD7C42}"/>
    <dgm:cxn modelId="{170A119F-6D99-4D60-9F3C-C5FFDB00DD69}" type="presOf" srcId="{6F501AAD-5EC7-47C7-A26C-4D1F87563241}" destId="{FB9D8690-92E6-40CB-9152-96140F6EC69A}" srcOrd="0" destOrd="0" presId="urn:microsoft.com/office/officeart/2005/8/layout/matrix1"/>
    <dgm:cxn modelId="{B8FA4B84-9AED-4C24-B378-D68535694D36}" type="presOf" srcId="{9D228C19-0F36-4250-956A-BBD6ABBD8715}" destId="{7343844B-A6D0-4B21-BCE6-E21CE6D7658B}" srcOrd="0" destOrd="0" presId="urn:microsoft.com/office/officeart/2005/8/layout/matrix1"/>
    <dgm:cxn modelId="{32A0BFFF-5A3C-4CB9-8CB5-B98AEAB818C5}" srcId="{6F501AAD-5EC7-47C7-A26C-4D1F87563241}" destId="{9D228C19-0F36-4250-956A-BBD6ABBD8715}" srcOrd="2" destOrd="0" parTransId="{F81D6954-ECBE-437E-A816-A83BD758AC15}" sibTransId="{15F3C465-3BCA-4FC5-A44A-99CE22292CA6}"/>
    <dgm:cxn modelId="{E4F5DD98-4B27-4DAE-9396-D429AFA97848}" srcId="{6F501AAD-5EC7-47C7-A26C-4D1F87563241}" destId="{D462A18C-6F1D-4C15-89AD-6790239A69B4}" srcOrd="3" destOrd="0" parTransId="{21A4620B-8B77-4C3D-9777-0B8DCBF7388E}" sibTransId="{7CA6CE0C-D3BA-472E-8AEB-30D0D4294854}"/>
    <dgm:cxn modelId="{8D40D27D-09D8-42A7-8167-CBA8607719D6}" type="presOf" srcId="{AEDEAD8E-BE43-44B9-B5DB-2503A3C764BC}" destId="{C7275966-DE8A-43AC-B697-A1F58238FA61}" srcOrd="1" destOrd="0" presId="urn:microsoft.com/office/officeart/2005/8/layout/matrix1"/>
    <dgm:cxn modelId="{59A2FC2E-5472-4ED4-A3D0-A518F61D86CE}" type="presOf" srcId="{1B410BEA-9B10-4C45-95CA-3F87979E9E67}" destId="{5576F204-5B90-4405-B3E4-0FB99ACB8936}" srcOrd="0" destOrd="0" presId="urn:microsoft.com/office/officeart/2005/8/layout/matrix1"/>
    <dgm:cxn modelId="{EA22F8A3-40CB-4946-92C0-C45D8BB098B7}" type="presOf" srcId="{D462A18C-6F1D-4C15-89AD-6790239A69B4}" destId="{928A65C4-C35B-4563-A951-D56F702B8713}" srcOrd="0" destOrd="0" presId="urn:microsoft.com/office/officeart/2005/8/layout/matrix1"/>
    <dgm:cxn modelId="{B3B4D30C-440E-4A02-B188-25A55FCCE109}" srcId="{6F501AAD-5EC7-47C7-A26C-4D1F87563241}" destId="{1B410BEA-9B10-4C45-95CA-3F87979E9E67}" srcOrd="0" destOrd="0" parTransId="{3170C9A3-1D0B-4C4D-9D83-3E5AEBAD9D67}" sibTransId="{121F999A-A10C-493C-A495-D37982EF1B49}"/>
    <dgm:cxn modelId="{9484E6FD-FFDB-4765-8693-CAAC120314B3}" srcId="{6F501AAD-5EC7-47C7-A26C-4D1F87563241}" destId="{54EB76C9-878B-4341-AA72-E162639C3C10}" srcOrd="4" destOrd="0" parTransId="{950B76CB-C2ED-4C7A-8F39-D0663CEE3909}" sibTransId="{A38263B7-601A-4734-8A1F-F5ECFBF0E856}"/>
    <dgm:cxn modelId="{852E061E-AB1A-44BC-8485-6ED4C4D8B430}" type="presOf" srcId="{1B410BEA-9B10-4C45-95CA-3F87979E9E67}" destId="{2A0E2243-EFB2-47EA-9223-534472CA0A0A}" srcOrd="1" destOrd="0" presId="urn:microsoft.com/office/officeart/2005/8/layout/matrix1"/>
    <dgm:cxn modelId="{4A4E895A-F012-497D-B175-C63E1ED92539}" type="presParOf" srcId="{BA31BB65-36B9-4D65-8827-BBC7610B182F}" destId="{E57326E2-801D-4CA6-8DCE-7EA46276A768}" srcOrd="0" destOrd="0" presId="urn:microsoft.com/office/officeart/2005/8/layout/matrix1"/>
    <dgm:cxn modelId="{ECFCE8E5-7C48-4F61-AD9A-10F9F9CAFE89}" type="presParOf" srcId="{E57326E2-801D-4CA6-8DCE-7EA46276A768}" destId="{5576F204-5B90-4405-B3E4-0FB99ACB8936}" srcOrd="0" destOrd="0" presId="urn:microsoft.com/office/officeart/2005/8/layout/matrix1"/>
    <dgm:cxn modelId="{A1876B77-8427-4E1F-9ACF-DB3053652FFC}" type="presParOf" srcId="{E57326E2-801D-4CA6-8DCE-7EA46276A768}" destId="{2A0E2243-EFB2-47EA-9223-534472CA0A0A}" srcOrd="1" destOrd="0" presId="urn:microsoft.com/office/officeart/2005/8/layout/matrix1"/>
    <dgm:cxn modelId="{94078E65-150A-458F-AB78-E41A6969AC24}" type="presParOf" srcId="{E57326E2-801D-4CA6-8DCE-7EA46276A768}" destId="{8168FE28-0C55-490C-B9EB-D7C59E72DE4B}" srcOrd="2" destOrd="0" presId="urn:microsoft.com/office/officeart/2005/8/layout/matrix1"/>
    <dgm:cxn modelId="{032E65B4-986A-4850-8C14-F876D1314A7E}" type="presParOf" srcId="{E57326E2-801D-4CA6-8DCE-7EA46276A768}" destId="{C7275966-DE8A-43AC-B697-A1F58238FA61}" srcOrd="3" destOrd="0" presId="urn:microsoft.com/office/officeart/2005/8/layout/matrix1"/>
    <dgm:cxn modelId="{A2BEB2D5-7D2D-4D04-81A9-ED2623BF87EA}" type="presParOf" srcId="{E57326E2-801D-4CA6-8DCE-7EA46276A768}" destId="{7343844B-A6D0-4B21-BCE6-E21CE6D7658B}" srcOrd="4" destOrd="0" presId="urn:microsoft.com/office/officeart/2005/8/layout/matrix1"/>
    <dgm:cxn modelId="{7CA9B93D-E9DF-4265-BFF4-204668760DA9}" type="presParOf" srcId="{E57326E2-801D-4CA6-8DCE-7EA46276A768}" destId="{4FFE170D-E094-4F56-A6D7-41E59AC1C3F2}" srcOrd="5" destOrd="0" presId="urn:microsoft.com/office/officeart/2005/8/layout/matrix1"/>
    <dgm:cxn modelId="{EEFC0EEB-C1C7-491E-AFDB-B39EADDB60AC}" type="presParOf" srcId="{E57326E2-801D-4CA6-8DCE-7EA46276A768}" destId="{928A65C4-C35B-4563-A951-D56F702B8713}" srcOrd="6" destOrd="0" presId="urn:microsoft.com/office/officeart/2005/8/layout/matrix1"/>
    <dgm:cxn modelId="{D8A74F17-B7B8-4C55-A39B-20A1D1D98F43}" type="presParOf" srcId="{E57326E2-801D-4CA6-8DCE-7EA46276A768}" destId="{8681DF91-EDBB-462B-9C8C-5E07F71C8F9A}" srcOrd="7" destOrd="0" presId="urn:microsoft.com/office/officeart/2005/8/layout/matrix1"/>
    <dgm:cxn modelId="{9FFB8245-4081-4B27-B0D3-127FFFB6AFE0}" type="presParOf" srcId="{BA31BB65-36B9-4D65-8827-BBC7610B182F}" destId="{FB9D8690-92E6-40CB-9152-96140F6EC69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15F9263-F47A-4B38-BEE6-11D8ECABA82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1C991E-DC99-4727-BF35-993FA84DC03D}">
      <dgm:prSet phldrT="[Текст]" custT="1"/>
      <dgm:spPr>
        <a:solidFill>
          <a:srgbClr val="F5903D">
            <a:alpha val="75000"/>
          </a:srgbClr>
        </a:solidFill>
      </dgm:spPr>
      <dgm:t>
        <a:bodyPr/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39277B"/>
              </a:solidFill>
            </a:rPr>
            <a:t>Авторские программы внеурочной деятельности</a:t>
          </a:r>
        </a:p>
        <a:p>
          <a:pPr lvl="0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dirty="0">
            <a:solidFill>
              <a:srgbClr val="F97715"/>
            </a:solidFill>
          </a:endParaRPr>
        </a:p>
      </dgm:t>
    </dgm:pt>
    <dgm:pt modelId="{6E13548B-D0B2-4B07-BD94-6E8F417D8612}" type="parTrans" cxnId="{CBB567CD-0191-4EDD-A589-65EA98EE7015}">
      <dgm:prSet/>
      <dgm:spPr/>
      <dgm:t>
        <a:bodyPr/>
        <a:lstStyle/>
        <a:p>
          <a:endParaRPr lang="ru-RU"/>
        </a:p>
      </dgm:t>
    </dgm:pt>
    <dgm:pt modelId="{5747351C-2893-449E-A51A-7B49BBDC7477}" type="sibTrans" cxnId="{CBB567CD-0191-4EDD-A589-65EA98EE7015}">
      <dgm:prSet/>
      <dgm:spPr>
        <a:solidFill>
          <a:schemeClr val="accent1">
            <a:hueOff val="0"/>
            <a:satOff val="0"/>
            <a:lumOff val="0"/>
            <a:alpha val="58000"/>
          </a:schemeClr>
        </a:solidFill>
      </dgm:spPr>
      <dgm:t>
        <a:bodyPr/>
        <a:lstStyle/>
        <a:p>
          <a:endParaRPr lang="ru-RU"/>
        </a:p>
      </dgm:t>
    </dgm:pt>
    <dgm:pt modelId="{23352309-4E7F-429B-9F75-504CAF157203}">
      <dgm:prSet phldrT="[Текст]" custT="1"/>
      <dgm:spPr>
        <a:solidFill>
          <a:srgbClr val="39277B">
            <a:alpha val="77000"/>
          </a:srgbClr>
        </a:solidFill>
      </dgm:spPr>
      <dgm:t>
        <a:bodyPr/>
        <a:lstStyle/>
        <a:p>
          <a:r>
            <a:rPr lang="ru-RU" sz="1800" b="1" dirty="0" smtClean="0">
              <a:solidFill>
                <a:srgbClr val="F5903D"/>
              </a:solidFill>
            </a:rPr>
            <a:t>Разработанные другими авторами программы</a:t>
          </a:r>
          <a:endParaRPr lang="ru-RU" sz="1800" b="1" dirty="0">
            <a:solidFill>
              <a:srgbClr val="F5903D"/>
            </a:solidFill>
          </a:endParaRPr>
        </a:p>
      </dgm:t>
    </dgm:pt>
    <dgm:pt modelId="{2DB30EC7-8D63-4704-AFCE-C2C7C29A2E35}" type="parTrans" cxnId="{060B03CB-C9F7-4E30-9361-564603418116}">
      <dgm:prSet/>
      <dgm:spPr/>
      <dgm:t>
        <a:bodyPr/>
        <a:lstStyle/>
        <a:p>
          <a:endParaRPr lang="ru-RU"/>
        </a:p>
      </dgm:t>
    </dgm:pt>
    <dgm:pt modelId="{AEB4E5FA-E323-43F1-AF8D-2196BF242BEA}" type="sibTrans" cxnId="{060B03CB-C9F7-4E30-9361-564603418116}">
      <dgm:prSet/>
      <dgm:spPr>
        <a:solidFill>
          <a:srgbClr val="00B050">
            <a:alpha val="57000"/>
          </a:srgbClr>
        </a:solidFill>
      </dgm:spPr>
      <dgm:t>
        <a:bodyPr/>
        <a:lstStyle/>
        <a:p>
          <a:endParaRPr lang="ru-RU"/>
        </a:p>
      </dgm:t>
    </dgm:pt>
    <dgm:pt modelId="{E801EF38-99E6-4E71-9636-99CDAA9EB130}">
      <dgm:prSet phldrT="[Текст]" custT="1"/>
      <dgm:spPr/>
      <dgm:t>
        <a:bodyPr/>
        <a:lstStyle/>
        <a:p>
          <a:pPr marL="36000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i="0" dirty="0" smtClean="0">
              <a:solidFill>
                <a:srgbClr val="39277B"/>
              </a:solidFill>
            </a:rPr>
            <a:t>учебно-методическое пособие по проведению опытов с УММ «</a:t>
          </a:r>
          <a:r>
            <a:rPr lang="ru-RU" sz="1600" b="1" i="0" dirty="0" err="1" smtClean="0">
              <a:solidFill>
                <a:srgbClr val="39277B"/>
              </a:solidFill>
            </a:rPr>
            <a:t>Наночемодан</a:t>
          </a:r>
          <a:r>
            <a:rPr lang="ru-RU" sz="1600" b="1" i="0" dirty="0" smtClean="0">
              <a:solidFill>
                <a:srgbClr val="39277B"/>
              </a:solidFill>
            </a:rPr>
            <a:t>»</a:t>
          </a:r>
          <a:endParaRPr lang="ru-RU" sz="1600" b="1" dirty="0">
            <a:solidFill>
              <a:srgbClr val="39277B"/>
            </a:solidFill>
          </a:endParaRPr>
        </a:p>
      </dgm:t>
    </dgm:pt>
    <dgm:pt modelId="{85F43549-E92A-4E9A-AD78-4EC35B4244A7}" type="parTrans" cxnId="{34F96367-B7DA-4B3D-82BF-1948ADD6AE7C}">
      <dgm:prSet/>
      <dgm:spPr/>
      <dgm:t>
        <a:bodyPr/>
        <a:lstStyle/>
        <a:p>
          <a:endParaRPr lang="ru-RU"/>
        </a:p>
      </dgm:t>
    </dgm:pt>
    <dgm:pt modelId="{3FBC7776-F99B-4953-AF50-1BE854B7E9D8}" type="sibTrans" cxnId="{34F96367-B7DA-4B3D-82BF-1948ADD6AE7C}">
      <dgm:prSet/>
      <dgm:spPr/>
      <dgm:t>
        <a:bodyPr/>
        <a:lstStyle/>
        <a:p>
          <a:endParaRPr lang="ru-RU"/>
        </a:p>
      </dgm:t>
    </dgm:pt>
    <dgm:pt modelId="{4F2E99FF-CB07-40AB-9611-0B28D76BB2CD}">
      <dgm:prSet custT="1"/>
      <dgm:spPr>
        <a:solidFill>
          <a:srgbClr val="F5903D">
            <a:alpha val="37000"/>
          </a:srgbClr>
        </a:solidFill>
      </dgm:spPr>
      <dgm:t>
        <a:bodyPr/>
        <a:lstStyle/>
        <a:p>
          <a:pPr marL="285750" marR="0" lvl="1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C00000"/>
              </a:solidFill>
            </a:rPr>
            <a:t>Лаборатория Шерлока Холмса</a:t>
          </a:r>
          <a:endParaRPr lang="ru-RU" sz="2000" dirty="0">
            <a:solidFill>
              <a:srgbClr val="C00000"/>
            </a:solidFill>
          </a:endParaRPr>
        </a:p>
      </dgm:t>
    </dgm:pt>
    <dgm:pt modelId="{2F0FDF29-F748-4EFA-9AD1-AA452D5FFD2F}" type="parTrans" cxnId="{7596A734-0ADC-4B18-B6E0-FF70650FC382}">
      <dgm:prSet/>
      <dgm:spPr/>
      <dgm:t>
        <a:bodyPr/>
        <a:lstStyle/>
        <a:p>
          <a:endParaRPr lang="ru-RU"/>
        </a:p>
      </dgm:t>
    </dgm:pt>
    <dgm:pt modelId="{84DEB4AA-BAD1-43D8-98BE-7C9A63E9962F}" type="sibTrans" cxnId="{7596A734-0ADC-4B18-B6E0-FF70650FC382}">
      <dgm:prSet/>
      <dgm:spPr/>
      <dgm:t>
        <a:bodyPr/>
        <a:lstStyle/>
        <a:p>
          <a:endParaRPr lang="ru-RU"/>
        </a:p>
      </dgm:t>
    </dgm:pt>
    <dgm:pt modelId="{6DA1E0AC-EB77-4416-B96A-0D0DA58424E6}">
      <dgm:prSet custT="1"/>
      <dgm:spPr>
        <a:solidFill>
          <a:srgbClr val="F5903D">
            <a:alpha val="37000"/>
          </a:srgbClr>
        </a:solidFill>
      </dgm:spPr>
      <dgm:t>
        <a:bodyPr/>
        <a:lstStyle/>
        <a:p>
          <a:pPr marL="285750" marR="0" lvl="1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rgbClr val="C00000"/>
              </a:solidFill>
            </a:rPr>
            <a:t>Альтернативные источники тока</a:t>
          </a:r>
          <a:endParaRPr lang="ru-RU" sz="2000" dirty="0">
            <a:solidFill>
              <a:srgbClr val="C00000"/>
            </a:solidFill>
          </a:endParaRPr>
        </a:p>
      </dgm:t>
    </dgm:pt>
    <dgm:pt modelId="{E1570738-85D3-4613-B0D1-18C2C59C7346}" type="parTrans" cxnId="{B16D8A39-9006-43D6-9DBD-68F94A01129B}">
      <dgm:prSet/>
      <dgm:spPr/>
      <dgm:t>
        <a:bodyPr/>
        <a:lstStyle/>
        <a:p>
          <a:endParaRPr lang="ru-RU"/>
        </a:p>
      </dgm:t>
    </dgm:pt>
    <dgm:pt modelId="{36CA9CB3-AF54-4071-B963-3A9B60BE6036}" type="sibTrans" cxnId="{B16D8A39-9006-43D6-9DBD-68F94A01129B}">
      <dgm:prSet/>
      <dgm:spPr/>
      <dgm:t>
        <a:bodyPr/>
        <a:lstStyle/>
        <a:p>
          <a:endParaRPr lang="ru-RU"/>
        </a:p>
      </dgm:t>
    </dgm:pt>
    <dgm:pt modelId="{66AD2EC7-7A51-4559-B556-512FB0184B04}">
      <dgm:prSet custT="1"/>
      <dgm:spPr>
        <a:solidFill>
          <a:srgbClr val="F5903D">
            <a:alpha val="37000"/>
          </a:srgbClr>
        </a:solidFill>
      </dgm:spPr>
      <dgm:t>
        <a:bodyPr/>
        <a:lstStyle/>
        <a:p>
          <a:pPr marL="285750" marR="0" lvl="1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C00000"/>
              </a:solidFill>
            </a:rPr>
            <a:t>Замкнутые биосистемы</a:t>
          </a:r>
          <a:endParaRPr lang="ru-RU" sz="2000" dirty="0">
            <a:solidFill>
              <a:srgbClr val="C00000"/>
            </a:solidFill>
          </a:endParaRPr>
        </a:p>
      </dgm:t>
    </dgm:pt>
    <dgm:pt modelId="{85C3D3F2-D6DD-4CEB-8D18-61822353B264}" type="parTrans" cxnId="{DB05A7F9-39E9-4677-A9CD-DFF0FD005A68}">
      <dgm:prSet/>
      <dgm:spPr/>
      <dgm:t>
        <a:bodyPr/>
        <a:lstStyle/>
        <a:p>
          <a:endParaRPr lang="ru-RU"/>
        </a:p>
      </dgm:t>
    </dgm:pt>
    <dgm:pt modelId="{7FD4C585-6AE3-45AD-BBC5-6E13FF3D5B9C}" type="sibTrans" cxnId="{DB05A7F9-39E9-4677-A9CD-DFF0FD005A68}">
      <dgm:prSet/>
      <dgm:spPr/>
      <dgm:t>
        <a:bodyPr/>
        <a:lstStyle/>
        <a:p>
          <a:endParaRPr lang="ru-RU"/>
        </a:p>
      </dgm:t>
    </dgm:pt>
    <dgm:pt modelId="{F48D82D7-181C-42E1-96F4-DFC35B4CB91D}">
      <dgm:prSet custT="1"/>
      <dgm:spPr>
        <a:solidFill>
          <a:srgbClr val="F5903D">
            <a:alpha val="37000"/>
          </a:srgbClr>
        </a:solidFill>
      </dgm:spPr>
      <dgm:t>
        <a:bodyPr/>
        <a:lstStyle/>
        <a:p>
          <a:pPr marL="285750" marR="0" lvl="1" indent="0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C00000"/>
              </a:solidFill>
            </a:rPr>
            <a:t>STEM-</a:t>
          </a:r>
          <a:r>
            <a:rPr lang="ru-RU" sz="2000" b="1" dirty="0" err="1" smtClean="0">
              <a:solidFill>
                <a:srgbClr val="C00000"/>
              </a:solidFill>
            </a:rPr>
            <a:t>map</a:t>
          </a:r>
          <a:r>
            <a:rPr lang="ru-RU" sz="2000" b="1" dirty="0" smtClean="0">
              <a:solidFill>
                <a:srgbClr val="C00000"/>
              </a:solidFill>
            </a:rPr>
            <a:t> России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/>
        </a:p>
      </dgm:t>
    </dgm:pt>
    <dgm:pt modelId="{B72CE72C-2A1A-4664-B61D-92576FA03D18}" type="parTrans" cxnId="{33402F6E-5139-45D7-9F82-D1E9E89A1B14}">
      <dgm:prSet/>
      <dgm:spPr/>
      <dgm:t>
        <a:bodyPr/>
        <a:lstStyle/>
        <a:p>
          <a:endParaRPr lang="ru-RU"/>
        </a:p>
      </dgm:t>
    </dgm:pt>
    <dgm:pt modelId="{5DD276F4-2919-44DF-8076-707E4DA11C67}" type="sibTrans" cxnId="{33402F6E-5139-45D7-9F82-D1E9E89A1B14}">
      <dgm:prSet/>
      <dgm:spPr/>
      <dgm:t>
        <a:bodyPr/>
        <a:lstStyle/>
        <a:p>
          <a:endParaRPr lang="ru-RU"/>
        </a:p>
      </dgm:t>
    </dgm:pt>
    <dgm:pt modelId="{3027FBBF-B971-420F-9653-64C21D93B0A2}">
      <dgm:prSet phldrT="[Текст]" custT="1"/>
      <dgm:spPr/>
      <dgm:t>
        <a:bodyPr/>
        <a:lstStyle/>
        <a:p>
          <a:pPr marL="36000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39277B"/>
              </a:solidFill>
            </a:rPr>
            <a:t>Программы учебных модулей STA-студий</a:t>
          </a:r>
          <a:endParaRPr lang="ru-RU" sz="1600" b="0" dirty="0">
            <a:solidFill>
              <a:srgbClr val="39277B"/>
            </a:solidFill>
          </a:endParaRPr>
        </a:p>
      </dgm:t>
    </dgm:pt>
    <dgm:pt modelId="{E1B012A0-4629-408F-BF63-8A4DE5355157}" type="parTrans" cxnId="{B4B2C718-D00C-45B7-B28F-8AB2C33BE7A0}">
      <dgm:prSet/>
      <dgm:spPr/>
      <dgm:t>
        <a:bodyPr/>
        <a:lstStyle/>
        <a:p>
          <a:endParaRPr lang="ru-RU"/>
        </a:p>
      </dgm:t>
    </dgm:pt>
    <dgm:pt modelId="{DF7F9AEF-8153-457A-A172-53C51F5CE1D6}" type="sibTrans" cxnId="{B4B2C718-D00C-45B7-B28F-8AB2C33BE7A0}">
      <dgm:prSet/>
      <dgm:spPr/>
      <dgm:t>
        <a:bodyPr/>
        <a:lstStyle/>
        <a:p>
          <a:endParaRPr lang="ru-RU"/>
        </a:p>
      </dgm:t>
    </dgm:pt>
    <dgm:pt modelId="{F412334C-B8FB-4EA1-9496-A244A1505498}">
      <dgm:prSet phldrT="[Текст]" custT="1"/>
      <dgm:spPr/>
      <dgm:t>
        <a:bodyPr/>
        <a:lstStyle/>
        <a:p>
          <a:pPr marL="36000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 smtClean="0">
              <a:solidFill>
                <a:srgbClr val="39277B"/>
              </a:solidFill>
            </a:rPr>
            <a:t>Методические материалы для работы с «Атласом новых профессий»</a:t>
          </a:r>
        </a:p>
        <a:p>
          <a:pPr marL="36000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600" b="0" dirty="0">
            <a:solidFill>
              <a:srgbClr val="39277B"/>
            </a:solidFill>
          </a:endParaRPr>
        </a:p>
      </dgm:t>
    </dgm:pt>
    <dgm:pt modelId="{C4330169-E3AF-4C60-A936-E66D98BD5440}" type="parTrans" cxnId="{42D46AB7-E8A4-43E0-854C-E65237E15DB1}">
      <dgm:prSet/>
      <dgm:spPr/>
      <dgm:t>
        <a:bodyPr/>
        <a:lstStyle/>
        <a:p>
          <a:endParaRPr lang="ru-RU"/>
        </a:p>
      </dgm:t>
    </dgm:pt>
    <dgm:pt modelId="{91D0CD79-3B21-4217-A5D8-50D2621B81C7}" type="sibTrans" cxnId="{42D46AB7-E8A4-43E0-854C-E65237E15DB1}">
      <dgm:prSet/>
      <dgm:spPr/>
      <dgm:t>
        <a:bodyPr/>
        <a:lstStyle/>
        <a:p>
          <a:endParaRPr lang="ru-RU"/>
        </a:p>
      </dgm:t>
    </dgm:pt>
    <dgm:pt modelId="{B6E02F1C-556C-4795-9298-1AC74F590770}" type="pres">
      <dgm:prSet presAssocID="{515F9263-F47A-4B38-BEE6-11D8ECABA82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15F9B5A-9D8D-4962-9247-F3D46416A12B}" type="pres">
      <dgm:prSet presAssocID="{B61C991E-DC99-4727-BF35-993FA84DC03D}" presName="linNode" presStyleCnt="0"/>
      <dgm:spPr/>
    </dgm:pt>
    <dgm:pt modelId="{17055FE5-E2C1-40B9-9F0B-41BE8831E2A9}" type="pres">
      <dgm:prSet presAssocID="{B61C991E-DC99-4727-BF35-993FA84DC03D}" presName="parentShp" presStyleLbl="node1" presStyleIdx="0" presStyleCnt="2" custScaleY="1139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A26C9-854B-4B3E-89B8-FDA8D44FFFD4}" type="pres">
      <dgm:prSet presAssocID="{B61C991E-DC99-4727-BF35-993FA84DC03D}" presName="childShp" presStyleLbl="bgAccFollowNode1" presStyleIdx="0" presStyleCnt="2" custScaleY="148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C0C851-FE77-40FB-AD0C-1B6AE541C576}" type="pres">
      <dgm:prSet presAssocID="{5747351C-2893-449E-A51A-7B49BBDC7477}" presName="spacing" presStyleCnt="0"/>
      <dgm:spPr/>
    </dgm:pt>
    <dgm:pt modelId="{C1553C7F-1E70-45B3-85C3-1CF9C6DEE52A}" type="pres">
      <dgm:prSet presAssocID="{23352309-4E7F-429B-9F75-504CAF157203}" presName="linNode" presStyleCnt="0"/>
      <dgm:spPr/>
    </dgm:pt>
    <dgm:pt modelId="{4673B7AD-D325-4AC9-ADAB-9E47E7149760}" type="pres">
      <dgm:prSet presAssocID="{23352309-4E7F-429B-9F75-504CAF157203}" presName="parentShp" presStyleLbl="node1" presStyleIdx="1" presStyleCnt="2" custScaleY="120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F8A57A-1D69-4CD6-93CF-7080A8C28952}" type="pres">
      <dgm:prSet presAssocID="{23352309-4E7F-429B-9F75-504CAF157203}" presName="childShp" presStyleLbl="bgAccFollowNode1" presStyleIdx="1" presStyleCnt="2" custScaleY="150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B567CD-0191-4EDD-A589-65EA98EE7015}" srcId="{515F9263-F47A-4B38-BEE6-11D8ECABA826}" destId="{B61C991E-DC99-4727-BF35-993FA84DC03D}" srcOrd="0" destOrd="0" parTransId="{6E13548B-D0B2-4B07-BD94-6E8F417D8612}" sibTransId="{5747351C-2893-449E-A51A-7B49BBDC7477}"/>
    <dgm:cxn modelId="{B16D8A39-9006-43D6-9DBD-68F94A01129B}" srcId="{B61C991E-DC99-4727-BF35-993FA84DC03D}" destId="{6DA1E0AC-EB77-4416-B96A-0D0DA58424E6}" srcOrd="1" destOrd="0" parTransId="{E1570738-85D3-4613-B0D1-18C2C59C7346}" sibTransId="{36CA9CB3-AF54-4071-B963-3A9B60BE6036}"/>
    <dgm:cxn modelId="{10FD26BC-49E3-4CA5-A63B-5A95BFCF7A75}" type="presOf" srcId="{66AD2EC7-7A51-4559-B556-512FB0184B04}" destId="{E68A26C9-854B-4B3E-89B8-FDA8D44FFFD4}" srcOrd="0" destOrd="2" presId="urn:microsoft.com/office/officeart/2005/8/layout/vList6"/>
    <dgm:cxn modelId="{6F06E350-4858-4227-AC10-91ADCEC474CC}" type="presOf" srcId="{3027FBBF-B971-420F-9653-64C21D93B0A2}" destId="{7AF8A57A-1D69-4CD6-93CF-7080A8C28952}" srcOrd="0" destOrd="1" presId="urn:microsoft.com/office/officeart/2005/8/layout/vList6"/>
    <dgm:cxn modelId="{B759E195-8C1A-4461-8B43-2D513CE913FC}" type="presOf" srcId="{E801EF38-99E6-4E71-9636-99CDAA9EB130}" destId="{7AF8A57A-1D69-4CD6-93CF-7080A8C28952}" srcOrd="0" destOrd="0" presId="urn:microsoft.com/office/officeart/2005/8/layout/vList6"/>
    <dgm:cxn modelId="{31578B4B-C8B0-4173-A972-64CE506141F5}" type="presOf" srcId="{515F9263-F47A-4B38-BEE6-11D8ECABA826}" destId="{B6E02F1C-556C-4795-9298-1AC74F590770}" srcOrd="0" destOrd="0" presId="urn:microsoft.com/office/officeart/2005/8/layout/vList6"/>
    <dgm:cxn modelId="{34F96367-B7DA-4B3D-82BF-1948ADD6AE7C}" srcId="{23352309-4E7F-429B-9F75-504CAF157203}" destId="{E801EF38-99E6-4E71-9636-99CDAA9EB130}" srcOrd="0" destOrd="0" parTransId="{85F43549-E92A-4E9A-AD78-4EC35B4244A7}" sibTransId="{3FBC7776-F99B-4953-AF50-1BE854B7E9D8}"/>
    <dgm:cxn modelId="{50406178-708E-49BD-9CFA-76E021065CD0}" type="presOf" srcId="{F48D82D7-181C-42E1-96F4-DFC35B4CB91D}" destId="{E68A26C9-854B-4B3E-89B8-FDA8D44FFFD4}" srcOrd="0" destOrd="3" presId="urn:microsoft.com/office/officeart/2005/8/layout/vList6"/>
    <dgm:cxn modelId="{B4B2C718-D00C-45B7-B28F-8AB2C33BE7A0}" srcId="{23352309-4E7F-429B-9F75-504CAF157203}" destId="{3027FBBF-B971-420F-9653-64C21D93B0A2}" srcOrd="1" destOrd="0" parTransId="{E1B012A0-4629-408F-BF63-8A4DE5355157}" sibTransId="{DF7F9AEF-8153-457A-A172-53C51F5CE1D6}"/>
    <dgm:cxn modelId="{060B03CB-C9F7-4E30-9361-564603418116}" srcId="{515F9263-F47A-4B38-BEE6-11D8ECABA826}" destId="{23352309-4E7F-429B-9F75-504CAF157203}" srcOrd="1" destOrd="0" parTransId="{2DB30EC7-8D63-4704-AFCE-C2C7C29A2E35}" sibTransId="{AEB4E5FA-E323-43F1-AF8D-2196BF242BEA}"/>
    <dgm:cxn modelId="{E4613E4E-159E-41FA-A25B-9D472466EA36}" type="presOf" srcId="{4F2E99FF-CB07-40AB-9611-0B28D76BB2CD}" destId="{E68A26C9-854B-4B3E-89B8-FDA8D44FFFD4}" srcOrd="0" destOrd="0" presId="urn:microsoft.com/office/officeart/2005/8/layout/vList6"/>
    <dgm:cxn modelId="{BD211AFC-2063-4041-9795-1DE0110C1519}" type="presOf" srcId="{F412334C-B8FB-4EA1-9496-A244A1505498}" destId="{7AF8A57A-1D69-4CD6-93CF-7080A8C28952}" srcOrd="0" destOrd="2" presId="urn:microsoft.com/office/officeart/2005/8/layout/vList6"/>
    <dgm:cxn modelId="{1F71AB4C-D5E1-439B-A8BD-69410BBA8A4D}" type="presOf" srcId="{B61C991E-DC99-4727-BF35-993FA84DC03D}" destId="{17055FE5-E2C1-40B9-9F0B-41BE8831E2A9}" srcOrd="0" destOrd="0" presId="urn:microsoft.com/office/officeart/2005/8/layout/vList6"/>
    <dgm:cxn modelId="{7596A734-0ADC-4B18-B6E0-FF70650FC382}" srcId="{B61C991E-DC99-4727-BF35-993FA84DC03D}" destId="{4F2E99FF-CB07-40AB-9611-0B28D76BB2CD}" srcOrd="0" destOrd="0" parTransId="{2F0FDF29-F748-4EFA-9AD1-AA452D5FFD2F}" sibTransId="{84DEB4AA-BAD1-43D8-98BE-7C9A63E9962F}"/>
    <dgm:cxn modelId="{DB05A7F9-39E9-4677-A9CD-DFF0FD005A68}" srcId="{B61C991E-DC99-4727-BF35-993FA84DC03D}" destId="{66AD2EC7-7A51-4559-B556-512FB0184B04}" srcOrd="2" destOrd="0" parTransId="{85C3D3F2-D6DD-4CEB-8D18-61822353B264}" sibTransId="{7FD4C585-6AE3-45AD-BBC5-6E13FF3D5B9C}"/>
    <dgm:cxn modelId="{7C255C47-2AEE-4691-A91E-FD3F2998B5DD}" type="presOf" srcId="{23352309-4E7F-429B-9F75-504CAF157203}" destId="{4673B7AD-D325-4AC9-ADAB-9E47E7149760}" srcOrd="0" destOrd="0" presId="urn:microsoft.com/office/officeart/2005/8/layout/vList6"/>
    <dgm:cxn modelId="{3DF9C153-F8CA-406B-A37D-BD5AF1F8DC9F}" type="presOf" srcId="{6DA1E0AC-EB77-4416-B96A-0D0DA58424E6}" destId="{E68A26C9-854B-4B3E-89B8-FDA8D44FFFD4}" srcOrd="0" destOrd="1" presId="urn:microsoft.com/office/officeart/2005/8/layout/vList6"/>
    <dgm:cxn modelId="{42D46AB7-E8A4-43E0-854C-E65237E15DB1}" srcId="{23352309-4E7F-429B-9F75-504CAF157203}" destId="{F412334C-B8FB-4EA1-9496-A244A1505498}" srcOrd="2" destOrd="0" parTransId="{C4330169-E3AF-4C60-A936-E66D98BD5440}" sibTransId="{91D0CD79-3B21-4217-A5D8-50D2621B81C7}"/>
    <dgm:cxn modelId="{33402F6E-5139-45D7-9F82-D1E9E89A1B14}" srcId="{B61C991E-DC99-4727-BF35-993FA84DC03D}" destId="{F48D82D7-181C-42E1-96F4-DFC35B4CB91D}" srcOrd="3" destOrd="0" parTransId="{B72CE72C-2A1A-4664-B61D-92576FA03D18}" sibTransId="{5DD276F4-2919-44DF-8076-707E4DA11C67}"/>
    <dgm:cxn modelId="{387EFA34-BC6D-4CC4-8B4C-8B689F9E557F}" type="presParOf" srcId="{B6E02F1C-556C-4795-9298-1AC74F590770}" destId="{015F9B5A-9D8D-4962-9247-F3D46416A12B}" srcOrd="0" destOrd="0" presId="urn:microsoft.com/office/officeart/2005/8/layout/vList6"/>
    <dgm:cxn modelId="{DA0CA552-6E3F-450A-8BDA-C7EF167D9238}" type="presParOf" srcId="{015F9B5A-9D8D-4962-9247-F3D46416A12B}" destId="{17055FE5-E2C1-40B9-9F0B-41BE8831E2A9}" srcOrd="0" destOrd="0" presId="urn:microsoft.com/office/officeart/2005/8/layout/vList6"/>
    <dgm:cxn modelId="{8CA07349-C2F8-4E6D-86D3-CA6CAF0B471E}" type="presParOf" srcId="{015F9B5A-9D8D-4962-9247-F3D46416A12B}" destId="{E68A26C9-854B-4B3E-89B8-FDA8D44FFFD4}" srcOrd="1" destOrd="0" presId="urn:microsoft.com/office/officeart/2005/8/layout/vList6"/>
    <dgm:cxn modelId="{624A69C3-1A3C-49DB-977C-1213F6D83C6D}" type="presParOf" srcId="{B6E02F1C-556C-4795-9298-1AC74F590770}" destId="{EFC0C851-FE77-40FB-AD0C-1B6AE541C576}" srcOrd="1" destOrd="0" presId="urn:microsoft.com/office/officeart/2005/8/layout/vList6"/>
    <dgm:cxn modelId="{28B4890C-FBAA-46A7-B61F-D86ED8AE49E5}" type="presParOf" srcId="{B6E02F1C-556C-4795-9298-1AC74F590770}" destId="{C1553C7F-1E70-45B3-85C3-1CF9C6DEE52A}" srcOrd="2" destOrd="0" presId="urn:microsoft.com/office/officeart/2005/8/layout/vList6"/>
    <dgm:cxn modelId="{6F60FED4-9687-4B0A-AC91-39E0F8227197}" type="presParOf" srcId="{C1553C7F-1E70-45B3-85C3-1CF9C6DEE52A}" destId="{4673B7AD-D325-4AC9-ADAB-9E47E7149760}" srcOrd="0" destOrd="0" presId="urn:microsoft.com/office/officeart/2005/8/layout/vList6"/>
    <dgm:cxn modelId="{4DC45D2B-C65E-40D7-9C2F-EEB8672CBD1E}" type="presParOf" srcId="{C1553C7F-1E70-45B3-85C3-1CF9C6DEE52A}" destId="{7AF8A57A-1D69-4CD6-93CF-7080A8C2895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B0A1A-8C3F-481D-9092-372406C71E49}">
      <dsp:nvSpPr>
        <dsp:cNvPr id="0" name=""/>
        <dsp:cNvSpPr/>
      </dsp:nvSpPr>
      <dsp:spPr>
        <a:xfrm>
          <a:off x="61094" y="1163963"/>
          <a:ext cx="1839360" cy="1761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</a:t>
          </a:r>
          <a:endParaRPr lang="ru-RU" sz="6500" kern="1200" dirty="0"/>
        </a:p>
      </dsp:txBody>
      <dsp:txXfrm>
        <a:off x="330462" y="1421878"/>
        <a:ext cx="1300624" cy="1245324"/>
      </dsp:txXfrm>
    </dsp:sp>
    <dsp:sp modelId="{3DF17282-3F90-4089-9B49-B3BD6B96AA69}">
      <dsp:nvSpPr>
        <dsp:cNvPr id="0" name=""/>
        <dsp:cNvSpPr/>
      </dsp:nvSpPr>
      <dsp:spPr>
        <a:xfrm>
          <a:off x="-1164388" y="299860"/>
          <a:ext cx="3306385" cy="3673951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F40D1-6668-43B6-B676-79ED8BFB15A4}">
      <dsp:nvSpPr>
        <dsp:cNvPr id="0" name=""/>
        <dsp:cNvSpPr/>
      </dsp:nvSpPr>
      <dsp:spPr>
        <a:xfrm>
          <a:off x="1008243" y="227862"/>
          <a:ext cx="945289" cy="991538"/>
        </a:xfrm>
        <a:prstGeom prst="ellipse">
          <a:avLst/>
        </a:prstGeom>
        <a:solidFill>
          <a:srgbClr val="468C7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B6CDB-9957-4277-AB8C-9DFC06E8BFCC}">
      <dsp:nvSpPr>
        <dsp:cNvPr id="0" name=""/>
        <dsp:cNvSpPr/>
      </dsp:nvSpPr>
      <dsp:spPr>
        <a:xfrm>
          <a:off x="1986952" y="83840"/>
          <a:ext cx="6654007" cy="1137380"/>
        </a:xfrm>
        <a:prstGeom prst="rect">
          <a:avLst/>
        </a:prstGeom>
        <a:solidFill>
          <a:srgbClr val="468C70">
            <a:alpha val="35000"/>
          </a:srgbClr>
        </a:solidFill>
        <a:ln>
          <a:noFill/>
        </a:ln>
        <a:effectLst/>
        <a:scene3d>
          <a:camera prst="orthographicFront"/>
          <a:lightRig rig="threePt" dir="t"/>
        </a:scene3d>
        <a:sp3d contourW="12700">
          <a:contourClr>
            <a:schemeClr val="bg1"/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100" kern="1200" dirty="0" smtClean="0"/>
            <a:t>Учащиеся младшего и среднего школьного возраста стремятся к выбору профессии, руководствуясь своими склонностями и интересами.</a:t>
          </a:r>
          <a:endParaRPr lang="ru-RU" sz="2100" kern="1200" dirty="0"/>
        </a:p>
      </dsp:txBody>
      <dsp:txXfrm>
        <a:off x="1986952" y="83840"/>
        <a:ext cx="6654007" cy="1137380"/>
      </dsp:txXfrm>
    </dsp:sp>
    <dsp:sp modelId="{76D015F7-385C-420D-B8D8-B4F049C045F6}">
      <dsp:nvSpPr>
        <dsp:cNvPr id="0" name=""/>
        <dsp:cNvSpPr/>
      </dsp:nvSpPr>
      <dsp:spPr>
        <a:xfrm>
          <a:off x="1916870" y="1596015"/>
          <a:ext cx="945289" cy="991538"/>
        </a:xfrm>
        <a:prstGeom prst="ellipse">
          <a:avLst/>
        </a:prstGeom>
        <a:solidFill>
          <a:srgbClr val="F5903D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556FA3-E94A-4A4F-86EA-23A216B54472}">
      <dsp:nvSpPr>
        <dsp:cNvPr id="0" name=""/>
        <dsp:cNvSpPr/>
      </dsp:nvSpPr>
      <dsp:spPr>
        <a:xfrm>
          <a:off x="2859258" y="1451995"/>
          <a:ext cx="5781701" cy="1137380"/>
        </a:xfrm>
        <a:prstGeom prst="rect">
          <a:avLst/>
        </a:prstGeom>
        <a:solidFill>
          <a:srgbClr val="F5903D">
            <a:alpha val="77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100" kern="1200" dirty="0" smtClean="0"/>
            <a:t>Реализация краткосрочных программ/проектов, образовательные экскурсии, научно-популярные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100" kern="1200" dirty="0" smtClean="0"/>
            <a:t>лекции, конкурсные и игровые  программы.</a:t>
          </a:r>
          <a:endParaRPr lang="ru-RU" sz="2100" kern="1200" dirty="0"/>
        </a:p>
      </dsp:txBody>
      <dsp:txXfrm>
        <a:off x="2859258" y="1451995"/>
        <a:ext cx="5781701" cy="1137380"/>
      </dsp:txXfrm>
    </dsp:sp>
    <dsp:sp modelId="{2C8C5424-C31E-4252-855D-2DD5AA093F27}">
      <dsp:nvSpPr>
        <dsp:cNvPr id="0" name=""/>
        <dsp:cNvSpPr/>
      </dsp:nvSpPr>
      <dsp:spPr>
        <a:xfrm>
          <a:off x="1124776" y="3108184"/>
          <a:ext cx="945289" cy="991538"/>
        </a:xfrm>
        <a:prstGeom prst="ellipse">
          <a:avLst/>
        </a:prstGeom>
        <a:solidFill>
          <a:srgbClr val="39277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5ABF0E-A16B-482C-B025-5C4079C59FF8}">
      <dsp:nvSpPr>
        <dsp:cNvPr id="0" name=""/>
        <dsp:cNvSpPr/>
      </dsp:nvSpPr>
      <dsp:spPr>
        <a:xfrm>
          <a:off x="2198353" y="2892154"/>
          <a:ext cx="6442606" cy="1536817"/>
        </a:xfrm>
        <a:prstGeom prst="rect">
          <a:avLst/>
        </a:prstGeom>
        <a:solidFill>
          <a:srgbClr val="39277B">
            <a:alpha val="32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1700" kern="1200" dirty="0" smtClean="0"/>
            <a:t>Школьники выполняют</a:t>
          </a:r>
          <a:r>
            <a:rPr lang="ru-RU" sz="1700" b="1" kern="1200" dirty="0" smtClean="0"/>
            <a:t> исследовательское задание </a:t>
          </a:r>
          <a:r>
            <a:rPr lang="ru-RU" sz="1700" kern="1200" dirty="0" smtClean="0"/>
            <a:t> -учебную ситуацию, в которой исследовательская задача, способы и средства исследовательской деятельности уже заданы, однако результат неизвестен.</a:t>
          </a:r>
          <a:endParaRPr lang="ru-RU" sz="1700" kern="1200" dirty="0"/>
        </a:p>
      </dsp:txBody>
      <dsp:txXfrm>
        <a:off x="2198353" y="2892154"/>
        <a:ext cx="6442606" cy="1536817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91ADC-66EC-4525-810E-9BFCF0EE91CF}">
      <dsp:nvSpPr>
        <dsp:cNvPr id="0" name=""/>
        <dsp:cNvSpPr/>
      </dsp:nvSpPr>
      <dsp:spPr>
        <a:xfrm>
          <a:off x="2647031" y="2099766"/>
          <a:ext cx="2433222" cy="2433222"/>
        </a:xfrm>
        <a:prstGeom prst="gear9">
          <a:avLst/>
        </a:prstGeom>
        <a:solidFill>
          <a:srgbClr val="33236F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 smtClean="0"/>
        </a:p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внимание!</a:t>
          </a:r>
          <a:endParaRPr lang="ru-RU" sz="2200" kern="1200" dirty="0"/>
        </a:p>
      </dsp:txBody>
      <dsp:txXfrm>
        <a:off x="3136217" y="2669737"/>
        <a:ext cx="1454850" cy="1250726"/>
      </dsp:txXfrm>
    </dsp:sp>
    <dsp:sp modelId="{E255BB3B-23D6-416C-BE72-93F448EC9C41}">
      <dsp:nvSpPr>
        <dsp:cNvPr id="0" name=""/>
        <dsp:cNvSpPr/>
      </dsp:nvSpPr>
      <dsp:spPr>
        <a:xfrm>
          <a:off x="1098617" y="1724519"/>
          <a:ext cx="1769616" cy="1769616"/>
        </a:xfrm>
        <a:prstGeom prst="gear6">
          <a:avLst/>
        </a:prstGeom>
        <a:solidFill>
          <a:srgbClr val="F5903D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 </a:t>
          </a:r>
          <a:r>
            <a:rPr lang="ru-RU" sz="2400" b="1" kern="1200" dirty="0" smtClean="0">
              <a:solidFill>
                <a:srgbClr val="151543"/>
              </a:solidFill>
            </a:rPr>
            <a:t>за</a:t>
          </a:r>
          <a:endParaRPr lang="ru-RU" sz="2000" b="1" kern="1200" dirty="0">
            <a:solidFill>
              <a:srgbClr val="151543"/>
            </a:solidFill>
          </a:endParaRPr>
        </a:p>
      </dsp:txBody>
      <dsp:txXfrm>
        <a:off x="1544123" y="2172718"/>
        <a:ext cx="878604" cy="873218"/>
      </dsp:txXfrm>
    </dsp:sp>
    <dsp:sp modelId="{60626F61-165F-44E1-82A1-3D73C1C1179D}">
      <dsp:nvSpPr>
        <dsp:cNvPr id="0" name=""/>
        <dsp:cNvSpPr/>
      </dsp:nvSpPr>
      <dsp:spPr>
        <a:xfrm rot="20700000">
          <a:off x="1997412" y="138516"/>
          <a:ext cx="2184046" cy="2064401"/>
        </a:xfrm>
        <a:prstGeom prst="gear6">
          <a:avLst/>
        </a:prstGeom>
        <a:solidFill>
          <a:srgbClr val="468C7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 </a:t>
          </a:r>
          <a:r>
            <a:rPr lang="ru-RU" sz="2000" b="1" kern="1200" dirty="0" smtClean="0">
              <a:solidFill>
                <a:srgbClr val="151543"/>
              </a:solidFill>
            </a:rPr>
            <a:t>Спасибо</a:t>
          </a:r>
          <a:endParaRPr lang="ru-RU" sz="1800" b="1" kern="1200" dirty="0">
            <a:solidFill>
              <a:srgbClr val="151543"/>
            </a:solidFill>
          </a:endParaRPr>
        </a:p>
      </dsp:txBody>
      <dsp:txXfrm rot="-20700000">
        <a:off x="2483534" y="584204"/>
        <a:ext cx="1211802" cy="1173027"/>
      </dsp:txXfrm>
    </dsp:sp>
    <dsp:sp modelId="{5AF30271-97F7-4A6D-A4D5-612CE33CE7C3}">
      <dsp:nvSpPr>
        <dsp:cNvPr id="0" name=""/>
        <dsp:cNvSpPr/>
      </dsp:nvSpPr>
      <dsp:spPr>
        <a:xfrm>
          <a:off x="2462460" y="1731159"/>
          <a:ext cx="3114524" cy="3114524"/>
        </a:xfrm>
        <a:prstGeom prst="circularArrow">
          <a:avLst>
            <a:gd name="adj1" fmla="val 4687"/>
            <a:gd name="adj2" fmla="val 299029"/>
            <a:gd name="adj3" fmla="val 2521423"/>
            <a:gd name="adj4" fmla="val 15849997"/>
            <a:gd name="adj5" fmla="val 5469"/>
          </a:avLst>
        </a:prstGeom>
        <a:solidFill>
          <a:srgbClr val="33236F">
            <a:alpha val="4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14E89-168A-40A1-A74B-1CCB12BB9C85}">
      <dsp:nvSpPr>
        <dsp:cNvPr id="0" name=""/>
        <dsp:cNvSpPr/>
      </dsp:nvSpPr>
      <dsp:spPr>
        <a:xfrm>
          <a:off x="917943" y="1132105"/>
          <a:ext cx="2262896" cy="226289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F5903D">
            <a:alpha val="43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07BBBD-0E47-4822-BC13-D104CA9EC770}">
      <dsp:nvSpPr>
        <dsp:cNvPr id="0" name=""/>
        <dsp:cNvSpPr/>
      </dsp:nvSpPr>
      <dsp:spPr>
        <a:xfrm>
          <a:off x="1821444" y="-76980"/>
          <a:ext cx="2439858" cy="24398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468C70">
            <a:alpha val="47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056FF-7D0B-4F78-A905-0F158664AB31}">
      <dsp:nvSpPr>
        <dsp:cNvPr id="0" name=""/>
        <dsp:cNvSpPr/>
      </dsp:nvSpPr>
      <dsp:spPr>
        <a:xfrm>
          <a:off x="1071978" y="57206"/>
          <a:ext cx="5883957" cy="5626107"/>
        </a:xfrm>
        <a:prstGeom prst="pie">
          <a:avLst>
            <a:gd name="adj1" fmla="val 16200000"/>
            <a:gd name="adj2" fmla="val 1800000"/>
          </a:avLst>
        </a:prstGeom>
        <a:solidFill>
          <a:srgbClr val="F5903D">
            <a:alpha val="69000"/>
          </a:srgb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b="1" kern="1200" dirty="0" smtClean="0">
              <a:solidFill>
                <a:srgbClr val="13956A"/>
              </a:solidFill>
            </a:rPr>
            <a:t>Программы проектной и внеурочной деятельности 4, 5, 6, классов</a:t>
          </a:r>
          <a:endParaRPr lang="ru-RU" sz="1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271030" y="1095357"/>
        <a:ext cx="1996342" cy="1875369"/>
      </dsp:txXfrm>
    </dsp:sp>
    <dsp:sp modelId="{B3A53303-8607-4C3D-B737-2190FD53A477}">
      <dsp:nvSpPr>
        <dsp:cNvPr id="0" name=""/>
        <dsp:cNvSpPr/>
      </dsp:nvSpPr>
      <dsp:spPr>
        <a:xfrm>
          <a:off x="1138716" y="26576"/>
          <a:ext cx="5725139" cy="5978960"/>
        </a:xfrm>
        <a:prstGeom prst="pie">
          <a:avLst>
            <a:gd name="adj1" fmla="val 1800000"/>
            <a:gd name="adj2" fmla="val 9000000"/>
          </a:avLst>
        </a:prstGeom>
        <a:solidFill>
          <a:srgbClr val="39277B">
            <a:alpha val="42000"/>
          </a:srgb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Игра «Детективное агентство» в дистанционном режиме </a:t>
          </a:r>
          <a:endParaRPr lang="ru-RU" sz="2400" kern="1200" dirty="0" smtClean="0">
            <a:solidFill>
              <a:schemeClr val="tx1">
                <a:lumMod val="90000"/>
                <a:lumOff val="10000"/>
              </a:schemeClr>
            </a:solidFill>
          </a:endParaRPr>
        </a:p>
      </dsp:txBody>
      <dsp:txXfrm>
        <a:off x="2706313" y="3799015"/>
        <a:ext cx="2589943" cy="1850630"/>
      </dsp:txXfrm>
    </dsp:sp>
    <dsp:sp modelId="{EB5C7499-01CC-42BF-8841-7187C2538CD4}">
      <dsp:nvSpPr>
        <dsp:cNvPr id="0" name=""/>
        <dsp:cNvSpPr/>
      </dsp:nvSpPr>
      <dsp:spPr>
        <a:xfrm>
          <a:off x="1078655" y="98151"/>
          <a:ext cx="5638542" cy="5697831"/>
        </a:xfrm>
        <a:prstGeom prst="pie">
          <a:avLst>
            <a:gd name="adj1" fmla="val 9000000"/>
            <a:gd name="adj2" fmla="val 16200000"/>
          </a:avLst>
        </a:prstGeom>
        <a:solidFill>
          <a:srgbClr val="55AB88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F7F7F7"/>
              </a:solidFill>
            </a:rPr>
            <a:t>Образовательные события для начальной школы с использованием программ </a:t>
          </a:r>
          <a:r>
            <a:rPr lang="en-US" sz="1600" b="1" kern="1200" dirty="0" smtClean="0">
              <a:solidFill>
                <a:srgbClr val="F7F7F7"/>
              </a:solidFill>
            </a:rPr>
            <a:t>STA</a:t>
          </a:r>
          <a:r>
            <a:rPr lang="ru-RU" sz="1600" b="1" kern="1200" dirty="0" smtClean="0">
              <a:solidFill>
                <a:srgbClr val="F7F7F7"/>
              </a:solidFill>
            </a:rPr>
            <a:t>-модулей</a:t>
          </a:r>
          <a:endParaRPr lang="ru-RU" sz="1600" kern="1200" dirty="0">
            <a:solidFill>
              <a:srgbClr val="F7F7F7"/>
            </a:solidFill>
          </a:endParaRPr>
        </a:p>
      </dsp:txBody>
      <dsp:txXfrm>
        <a:off x="1682784" y="1217368"/>
        <a:ext cx="1913076" cy="18992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B0A1A-8C3F-481D-9092-372406C71E49}">
      <dsp:nvSpPr>
        <dsp:cNvPr id="0" name=""/>
        <dsp:cNvSpPr/>
      </dsp:nvSpPr>
      <dsp:spPr>
        <a:xfrm>
          <a:off x="6717505" y="1152129"/>
          <a:ext cx="1839360" cy="1761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2</a:t>
          </a:r>
          <a:endParaRPr lang="ru-RU" sz="6500" kern="1200" dirty="0"/>
        </a:p>
      </dsp:txBody>
      <dsp:txXfrm>
        <a:off x="6986873" y="1410044"/>
        <a:ext cx="1300624" cy="1245324"/>
      </dsp:txXfrm>
    </dsp:sp>
    <dsp:sp modelId="{3DF17282-3F90-4089-9B49-B3BD6B96AA69}">
      <dsp:nvSpPr>
        <dsp:cNvPr id="0" name=""/>
        <dsp:cNvSpPr/>
      </dsp:nvSpPr>
      <dsp:spPr>
        <a:xfrm rot="10800000">
          <a:off x="6291381" y="216040"/>
          <a:ext cx="3306385" cy="3673951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F40D1-6668-43B6-B676-79ED8BFB15A4}">
      <dsp:nvSpPr>
        <dsp:cNvPr id="0" name=""/>
        <dsp:cNvSpPr/>
      </dsp:nvSpPr>
      <dsp:spPr>
        <a:xfrm>
          <a:off x="6507400" y="144013"/>
          <a:ext cx="945289" cy="991538"/>
        </a:xfrm>
        <a:prstGeom prst="ellipse">
          <a:avLst/>
        </a:prstGeom>
        <a:solidFill>
          <a:srgbClr val="468C7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B6CDB-9957-4277-AB8C-9DFC06E8BFCC}">
      <dsp:nvSpPr>
        <dsp:cNvPr id="0" name=""/>
        <dsp:cNvSpPr/>
      </dsp:nvSpPr>
      <dsp:spPr>
        <a:xfrm>
          <a:off x="0" y="216021"/>
          <a:ext cx="6222462" cy="1137380"/>
        </a:xfrm>
        <a:prstGeom prst="rect">
          <a:avLst/>
        </a:prstGeom>
        <a:solidFill>
          <a:srgbClr val="468C70">
            <a:alpha val="35000"/>
          </a:srgbClr>
        </a:solidFill>
        <a:ln>
          <a:noFill/>
        </a:ln>
        <a:effectLst/>
        <a:scene3d>
          <a:camera prst="orthographicFront"/>
          <a:lightRig rig="threePt" dir="t"/>
        </a:scene3d>
        <a:sp3d contourW="12700">
          <a:contourClr>
            <a:schemeClr val="bg1"/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Подростки узнают о требованиях, предъявляемых данной профессией, о различных способах обучения и подготовки.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16021"/>
        <a:ext cx="6222462" cy="1137380"/>
      </dsp:txXfrm>
    </dsp:sp>
    <dsp:sp modelId="{76D015F7-385C-420D-B8D8-B4F049C045F6}">
      <dsp:nvSpPr>
        <dsp:cNvPr id="0" name=""/>
        <dsp:cNvSpPr/>
      </dsp:nvSpPr>
      <dsp:spPr>
        <a:xfrm>
          <a:off x="5715307" y="1584181"/>
          <a:ext cx="945289" cy="991538"/>
        </a:xfrm>
        <a:prstGeom prst="ellipse">
          <a:avLst/>
        </a:prstGeom>
        <a:solidFill>
          <a:srgbClr val="F5903D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556FA3-E94A-4A4F-86EA-23A216B54472}">
      <dsp:nvSpPr>
        <dsp:cNvPr id="0" name=""/>
        <dsp:cNvSpPr/>
      </dsp:nvSpPr>
      <dsp:spPr>
        <a:xfrm>
          <a:off x="9" y="1584176"/>
          <a:ext cx="5660487" cy="1137380"/>
        </a:xfrm>
        <a:prstGeom prst="rect">
          <a:avLst/>
        </a:prstGeom>
        <a:solidFill>
          <a:srgbClr val="F5903D">
            <a:alpha val="4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000" b="0" kern="1200" dirty="0" smtClean="0"/>
            <a:t> </a:t>
          </a:r>
          <a:r>
            <a:rPr lang="ru-RU" sz="1800" b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долгосрочных интегрированных программ. Осуществление сквозной образовательной работы в подростковой школе. Встречи с исследователями из разных областей знания</a:t>
          </a:r>
          <a:endParaRPr lang="ru-RU" sz="18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" y="1584176"/>
        <a:ext cx="5660487" cy="1137380"/>
      </dsp:txXfrm>
    </dsp:sp>
    <dsp:sp modelId="{2C8C5424-C31E-4252-855D-2DD5AA093F27}">
      <dsp:nvSpPr>
        <dsp:cNvPr id="0" name=""/>
        <dsp:cNvSpPr/>
      </dsp:nvSpPr>
      <dsp:spPr>
        <a:xfrm>
          <a:off x="6579407" y="3168352"/>
          <a:ext cx="945289" cy="991538"/>
        </a:xfrm>
        <a:prstGeom prst="ellipse">
          <a:avLst/>
        </a:prstGeom>
        <a:solidFill>
          <a:srgbClr val="39277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5ABF0E-A16B-482C-B025-5C4079C59FF8}">
      <dsp:nvSpPr>
        <dsp:cNvPr id="0" name=""/>
        <dsp:cNvSpPr/>
      </dsp:nvSpPr>
      <dsp:spPr>
        <a:xfrm>
          <a:off x="0" y="3024356"/>
          <a:ext cx="6243424" cy="1584155"/>
        </a:xfrm>
        <a:prstGeom prst="rect">
          <a:avLst/>
        </a:prstGeom>
        <a:solidFill>
          <a:srgbClr val="39277B">
            <a:alpha val="25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Школьники выполняют 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исследовательские задачи -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сконструированные ситуации, в которых учащимся нужно выделить проблему, сформулировать проблемный вопрос, предложить решения и проверить их.                      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3024356"/>
        <a:ext cx="6243424" cy="15841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056FF-7D0B-4F78-A905-0F158664AB31}">
      <dsp:nvSpPr>
        <dsp:cNvPr id="0" name=""/>
        <dsp:cNvSpPr/>
      </dsp:nvSpPr>
      <dsp:spPr>
        <a:xfrm>
          <a:off x="961889" y="72014"/>
          <a:ext cx="5755574" cy="5503350"/>
        </a:xfrm>
        <a:prstGeom prst="pie">
          <a:avLst>
            <a:gd name="adj1" fmla="val 16200000"/>
            <a:gd name="adj2" fmla="val 1800000"/>
          </a:avLst>
        </a:prstGeom>
        <a:solidFill>
          <a:srgbClr val="F5903D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kern="1200" dirty="0" smtClean="0"/>
            <a:t> </a:t>
          </a:r>
          <a:r>
            <a:rPr lang="ru-RU" sz="2400" b="1" kern="1200" dirty="0" smtClean="0">
              <a:solidFill>
                <a:schemeClr val="accent1">
                  <a:lumMod val="50000"/>
                </a:schemeClr>
              </a:solidFill>
            </a:rPr>
            <a:t>К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аникулярная проектная смена </a:t>
          </a:r>
        </a:p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Использование программ </a:t>
          </a:r>
          <a:r>
            <a:rPr lang="en-US" sz="1800" b="1" kern="1200" dirty="0" smtClean="0">
              <a:solidFill>
                <a:schemeClr val="accent1">
                  <a:lumMod val="50000"/>
                </a:schemeClr>
              </a:solidFill>
            </a:rPr>
            <a:t>STA</a:t>
          </a: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</a:rPr>
            <a:t>-модулей.</a:t>
          </a:r>
          <a:endParaRPr lang="ru-RU" sz="14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091140" y="1087513"/>
        <a:ext cx="1952784" cy="1834450"/>
      </dsp:txXfrm>
    </dsp:sp>
    <dsp:sp modelId="{B3A53303-8607-4C3D-B737-2190FD53A477}">
      <dsp:nvSpPr>
        <dsp:cNvPr id="0" name=""/>
        <dsp:cNvSpPr/>
      </dsp:nvSpPr>
      <dsp:spPr>
        <a:xfrm>
          <a:off x="1020651" y="-14824"/>
          <a:ext cx="5600221" cy="5848504"/>
        </a:xfrm>
        <a:prstGeom prst="pie">
          <a:avLst>
            <a:gd name="adj1" fmla="val 1800000"/>
            <a:gd name="adj2" fmla="val 9000000"/>
          </a:avLst>
        </a:prstGeom>
        <a:solidFill>
          <a:srgbClr val="39277B">
            <a:alpha val="42000"/>
          </a:srgb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7030A0"/>
              </a:solidFill>
            </a:rPr>
            <a:t> </a:t>
          </a:r>
          <a:r>
            <a:rPr lang="ru-RU" sz="14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Программы проектной и внеурочной деятельности 7, 8 классов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>
            <a:solidFill>
              <a:schemeClr val="tx1">
                <a:lumMod val="90000"/>
                <a:lumOff val="10000"/>
              </a:schemeClr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Программы внеурочной деятельности «</a:t>
          </a:r>
          <a:r>
            <a:rPr lang="en-US" sz="14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STEM</a:t>
          </a:r>
          <a:r>
            <a:rPr lang="ru-RU" sz="14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-</a:t>
          </a:r>
          <a:r>
            <a:rPr lang="en-US" sz="14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map</a:t>
          </a:r>
          <a:r>
            <a:rPr lang="ru-RU" sz="14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 России», «Замкнутые биосистемы», «Лаборатория Шерлока Холмса», «</a:t>
          </a:r>
          <a:r>
            <a:rPr lang="en-US" sz="14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ELECTRO</a:t>
          </a:r>
          <a:r>
            <a:rPr lang="ru-RU" sz="1400" b="1" kern="1200" dirty="0" smtClean="0">
              <a:solidFill>
                <a:schemeClr val="tx1">
                  <a:lumMod val="90000"/>
                  <a:lumOff val="10000"/>
                </a:schemeClr>
              </a:solidFill>
            </a:rPr>
            <a:t>»</a:t>
          </a:r>
          <a:endParaRPr lang="ru-RU" sz="1400" kern="1200" dirty="0" smtClean="0">
            <a:solidFill>
              <a:schemeClr val="tx1">
                <a:lumMod val="90000"/>
                <a:lumOff val="10000"/>
              </a:schemeClr>
            </a:solidFill>
          </a:endParaRPr>
        </a:p>
      </dsp:txBody>
      <dsp:txXfrm>
        <a:off x="2554044" y="3675303"/>
        <a:ext cx="2533433" cy="1810251"/>
      </dsp:txXfrm>
    </dsp:sp>
    <dsp:sp modelId="{EB5C7499-01CC-42BF-8841-7187C2538CD4}">
      <dsp:nvSpPr>
        <dsp:cNvPr id="0" name=""/>
        <dsp:cNvSpPr/>
      </dsp:nvSpPr>
      <dsp:spPr>
        <a:xfrm>
          <a:off x="961900" y="96010"/>
          <a:ext cx="5515513" cy="5573509"/>
        </a:xfrm>
        <a:prstGeom prst="pie">
          <a:avLst>
            <a:gd name="adj1" fmla="val 9000000"/>
            <a:gd name="adj2" fmla="val 16200000"/>
          </a:avLst>
        </a:prstGeom>
        <a:solidFill>
          <a:srgbClr val="55AB88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rgbClr val="E3F1EB"/>
              </a:solidFill>
            </a:rPr>
            <a:t> </a:t>
          </a:r>
          <a:r>
            <a:rPr lang="ru-RU" sz="1600" b="1" kern="1200" dirty="0" smtClean="0">
              <a:solidFill>
                <a:srgbClr val="E3F1EB"/>
              </a:solidFill>
            </a:rPr>
            <a:t>Игры на основе «Атласа профессий»</a:t>
          </a:r>
          <a:endParaRPr lang="ru-RU" sz="1600" kern="1200" dirty="0">
            <a:solidFill>
              <a:srgbClr val="E3F1EB"/>
            </a:solidFill>
          </a:endParaRPr>
        </a:p>
      </dsp:txBody>
      <dsp:txXfrm>
        <a:off x="1552848" y="1190806"/>
        <a:ext cx="1871335" cy="18578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3B0A1A-8C3F-481D-9092-372406C71E49}">
      <dsp:nvSpPr>
        <dsp:cNvPr id="0" name=""/>
        <dsp:cNvSpPr/>
      </dsp:nvSpPr>
      <dsp:spPr>
        <a:xfrm>
          <a:off x="6717505" y="1267516"/>
          <a:ext cx="1839360" cy="1761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3</a:t>
          </a:r>
          <a:endParaRPr lang="ru-RU" sz="6500" kern="1200" dirty="0"/>
        </a:p>
      </dsp:txBody>
      <dsp:txXfrm>
        <a:off x="6986873" y="1525431"/>
        <a:ext cx="1300624" cy="1245324"/>
      </dsp:txXfrm>
    </dsp:sp>
    <dsp:sp modelId="{3DF17282-3F90-4089-9B49-B3BD6B96AA69}">
      <dsp:nvSpPr>
        <dsp:cNvPr id="0" name=""/>
        <dsp:cNvSpPr/>
      </dsp:nvSpPr>
      <dsp:spPr>
        <a:xfrm rot="10800000">
          <a:off x="6291381" y="331427"/>
          <a:ext cx="3306385" cy="3673951"/>
        </a:xfrm>
        <a:prstGeom prst="blockArc">
          <a:avLst>
            <a:gd name="adj1" fmla="val 17527788"/>
            <a:gd name="adj2" fmla="val 4119114"/>
            <a:gd name="adj3" fmla="val 575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EF40D1-6668-43B6-B676-79ED8BFB15A4}">
      <dsp:nvSpPr>
        <dsp:cNvPr id="0" name=""/>
        <dsp:cNvSpPr/>
      </dsp:nvSpPr>
      <dsp:spPr>
        <a:xfrm>
          <a:off x="6507400" y="259400"/>
          <a:ext cx="945289" cy="991538"/>
        </a:xfrm>
        <a:prstGeom prst="ellipse">
          <a:avLst/>
        </a:prstGeom>
        <a:solidFill>
          <a:srgbClr val="468C70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2B6CDB-9957-4277-AB8C-9DFC06E8BFCC}">
      <dsp:nvSpPr>
        <dsp:cNvPr id="0" name=""/>
        <dsp:cNvSpPr/>
      </dsp:nvSpPr>
      <dsp:spPr>
        <a:xfrm>
          <a:off x="0" y="100634"/>
          <a:ext cx="6222462" cy="1598929"/>
        </a:xfrm>
        <a:prstGeom prst="rect">
          <a:avLst/>
        </a:prstGeom>
        <a:solidFill>
          <a:srgbClr val="468C70">
            <a:alpha val="33000"/>
          </a:srgbClr>
        </a:solidFill>
        <a:ln>
          <a:noFill/>
        </a:ln>
        <a:effectLst/>
        <a:scene3d>
          <a:camera prst="orthographicFront"/>
          <a:lightRig rig="threePt" dir="t"/>
        </a:scene3d>
        <a:sp3d contourW="12700">
          <a:contourClr>
            <a:schemeClr val="bg1"/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000" kern="1200" dirty="0" smtClean="0"/>
            <a:t>Подростки соотносят те или иные профессии с собственными интересами и ценностями, сопоставляют предъявляемые данной специальностью требования со своей ценностной ориентацией и реальными возможностями.</a:t>
          </a:r>
          <a:endParaRPr lang="ru-RU" sz="2000" kern="1200" dirty="0"/>
        </a:p>
      </dsp:txBody>
      <dsp:txXfrm>
        <a:off x="0" y="100634"/>
        <a:ext cx="6222462" cy="1598929"/>
      </dsp:txXfrm>
    </dsp:sp>
    <dsp:sp modelId="{76D015F7-385C-420D-B8D8-B4F049C045F6}">
      <dsp:nvSpPr>
        <dsp:cNvPr id="0" name=""/>
        <dsp:cNvSpPr/>
      </dsp:nvSpPr>
      <dsp:spPr>
        <a:xfrm>
          <a:off x="5715307" y="1699568"/>
          <a:ext cx="945289" cy="991538"/>
        </a:xfrm>
        <a:prstGeom prst="ellipse">
          <a:avLst/>
        </a:prstGeom>
        <a:solidFill>
          <a:srgbClr val="F5903D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556FA3-E94A-4A4F-86EA-23A216B54472}">
      <dsp:nvSpPr>
        <dsp:cNvPr id="0" name=""/>
        <dsp:cNvSpPr/>
      </dsp:nvSpPr>
      <dsp:spPr>
        <a:xfrm>
          <a:off x="9" y="1800199"/>
          <a:ext cx="5660487" cy="1137380"/>
        </a:xfrm>
        <a:prstGeom prst="rect">
          <a:avLst/>
        </a:prstGeom>
        <a:solidFill>
          <a:srgbClr val="F5903D">
            <a:alpha val="40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2000" kern="1200" dirty="0" smtClean="0"/>
            <a:t>Участие в создании социально-значимых проектов и проведении исследований.</a:t>
          </a:r>
          <a:endParaRPr lang="ru-RU" sz="2000" kern="1200" dirty="0"/>
        </a:p>
      </dsp:txBody>
      <dsp:txXfrm>
        <a:off x="9" y="1800199"/>
        <a:ext cx="5660487" cy="1137380"/>
      </dsp:txXfrm>
    </dsp:sp>
    <dsp:sp modelId="{2C8C5424-C31E-4252-855D-2DD5AA093F27}">
      <dsp:nvSpPr>
        <dsp:cNvPr id="0" name=""/>
        <dsp:cNvSpPr/>
      </dsp:nvSpPr>
      <dsp:spPr>
        <a:xfrm>
          <a:off x="6579407" y="3283740"/>
          <a:ext cx="945289" cy="991538"/>
        </a:xfrm>
        <a:prstGeom prst="ellipse">
          <a:avLst/>
        </a:prstGeom>
        <a:solidFill>
          <a:srgbClr val="39277B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5ABF0E-A16B-482C-B025-5C4079C59FF8}">
      <dsp:nvSpPr>
        <dsp:cNvPr id="0" name=""/>
        <dsp:cNvSpPr/>
      </dsp:nvSpPr>
      <dsp:spPr>
        <a:xfrm>
          <a:off x="0" y="3024356"/>
          <a:ext cx="6243424" cy="1584155"/>
        </a:xfrm>
        <a:prstGeom prst="rect">
          <a:avLst/>
        </a:prstGeom>
        <a:solidFill>
          <a:srgbClr val="39277B">
            <a:alpha val="28000"/>
          </a:srgb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10000"/>
            </a:spcAft>
          </a:pPr>
          <a:r>
            <a:rPr lang="ru-RU" sz="1800" kern="1200" dirty="0" smtClean="0"/>
            <a:t>Школьники выполняют </a:t>
          </a:r>
          <a:r>
            <a:rPr lang="ru-RU" sz="1800" b="1" kern="1200" dirty="0" smtClean="0"/>
            <a:t>исследовательские задачи, </a:t>
          </a:r>
          <a:r>
            <a:rPr lang="ru-RU" sz="1800" kern="1200" dirty="0" smtClean="0"/>
            <a:t>самостоятельно оформляя проблемы на основе практической ситуации или научного факта и самостоятельное её решая.                       </a:t>
          </a:r>
          <a:endParaRPr lang="ru-RU" sz="1800" kern="1200" dirty="0"/>
        </a:p>
      </dsp:txBody>
      <dsp:txXfrm>
        <a:off x="0" y="3024356"/>
        <a:ext cx="6243424" cy="15841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056FF-7D0B-4F78-A905-0F158664AB31}">
      <dsp:nvSpPr>
        <dsp:cNvPr id="0" name=""/>
        <dsp:cNvSpPr/>
      </dsp:nvSpPr>
      <dsp:spPr>
        <a:xfrm>
          <a:off x="671215" y="-72002"/>
          <a:ext cx="6335194" cy="5791384"/>
        </a:xfrm>
        <a:prstGeom prst="pie">
          <a:avLst>
            <a:gd name="adj1" fmla="val 16200000"/>
            <a:gd name="adj2" fmla="val 1800000"/>
          </a:avLst>
        </a:prstGeom>
        <a:solidFill>
          <a:srgbClr val="F5903D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1">
                  <a:lumMod val="50000"/>
                </a:schemeClr>
              </a:solidFill>
            </a:rPr>
            <a:t>Работа с комплектом материалов «Атлас новых профессий»</a:t>
          </a:r>
          <a:endParaRPr lang="ru-RU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115600" y="996645"/>
        <a:ext cx="2149441" cy="1930461"/>
      </dsp:txXfrm>
    </dsp:sp>
    <dsp:sp modelId="{B3A53303-8607-4C3D-B737-2190FD53A477}">
      <dsp:nvSpPr>
        <dsp:cNvPr id="0" name=""/>
        <dsp:cNvSpPr/>
      </dsp:nvSpPr>
      <dsp:spPr>
        <a:xfrm>
          <a:off x="784981" y="-301812"/>
          <a:ext cx="6069833" cy="6422480"/>
        </a:xfrm>
        <a:prstGeom prst="pie">
          <a:avLst>
            <a:gd name="adj1" fmla="val 1800000"/>
            <a:gd name="adj2" fmla="val 9000000"/>
          </a:avLst>
        </a:prstGeom>
        <a:solidFill>
          <a:srgbClr val="39277B">
            <a:alpha val="42000"/>
          </a:srgb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kern="1200" dirty="0" smtClean="0">
              <a:solidFill>
                <a:srgbClr val="7030A0"/>
              </a:solidFill>
            </a:rPr>
            <a:t> </a:t>
          </a:r>
          <a:r>
            <a:rPr lang="ru-RU" sz="1600" b="1" kern="1200" dirty="0" smtClean="0">
              <a:solidFill>
                <a:srgbClr val="151543"/>
              </a:solidFill>
            </a:rPr>
            <a:t>Сопровождение проектов («Кадры будущего для регионов», «Билет в будущее», «Сделаем вместе», региональный этап </a:t>
          </a:r>
          <a:r>
            <a:rPr lang="ru-RU" sz="1600" b="1" kern="1200" dirty="0" err="1" smtClean="0">
              <a:solidFill>
                <a:srgbClr val="151543"/>
              </a:solidFill>
            </a:rPr>
            <a:t>ВсОШ</a:t>
          </a:r>
          <a:r>
            <a:rPr lang="ru-RU" sz="1600" b="1" kern="1200" dirty="0" smtClean="0">
              <a:solidFill>
                <a:srgbClr val="151543"/>
              </a:solidFill>
            </a:rPr>
            <a:t> по экологии, подготовка к  ВХТШ, МХТ и ТЮЕ)</a:t>
          </a:r>
          <a:endParaRPr lang="ru-RU" sz="1200" kern="1200" dirty="0" smtClean="0">
            <a:solidFill>
              <a:srgbClr val="151543"/>
            </a:solidFill>
          </a:endParaRP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 smtClean="0">
            <a:solidFill>
              <a:schemeClr val="tx1">
                <a:lumMod val="90000"/>
                <a:lumOff val="10000"/>
              </a:schemeClr>
            </a:solidFill>
          </a:endParaRPr>
        </a:p>
      </dsp:txBody>
      <dsp:txXfrm>
        <a:off x="2446959" y="3750466"/>
        <a:ext cx="2745877" cy="1987910"/>
      </dsp:txXfrm>
    </dsp:sp>
    <dsp:sp modelId="{EB5C7499-01CC-42BF-8841-7187C2538CD4}">
      <dsp:nvSpPr>
        <dsp:cNvPr id="0" name=""/>
        <dsp:cNvSpPr/>
      </dsp:nvSpPr>
      <dsp:spPr>
        <a:xfrm>
          <a:off x="630600" y="-72017"/>
          <a:ext cx="6176386" cy="5909565"/>
        </a:xfrm>
        <a:prstGeom prst="pie">
          <a:avLst>
            <a:gd name="adj1" fmla="val 9000000"/>
            <a:gd name="adj2" fmla="val 16200000"/>
          </a:avLst>
        </a:prstGeom>
        <a:solidFill>
          <a:srgbClr val="55AB88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E3F1EB"/>
              </a:solidFill>
            </a:rPr>
            <a:t>Программы дополнительного образования для медицинских классов и классов </a:t>
          </a:r>
          <a:r>
            <a:rPr lang="ru-RU" sz="1600" b="1" kern="1200" dirty="0" err="1" smtClean="0">
              <a:solidFill>
                <a:srgbClr val="E3F1EB"/>
              </a:solidFill>
            </a:rPr>
            <a:t>Предуниверситария</a:t>
          </a:r>
          <a:r>
            <a:rPr lang="ru-RU" sz="1600" b="1" kern="1200" dirty="0" smtClean="0">
              <a:solidFill>
                <a:srgbClr val="E3F1EB"/>
              </a:solidFill>
            </a:rPr>
            <a:t> МЭИ</a:t>
          </a:r>
          <a:endParaRPr lang="ru-RU" sz="3200" kern="1200" dirty="0">
            <a:solidFill>
              <a:srgbClr val="E3F1EB"/>
            </a:solidFill>
          </a:endParaRPr>
        </a:p>
      </dsp:txBody>
      <dsp:txXfrm>
        <a:off x="1292356" y="1088789"/>
        <a:ext cx="2095559" cy="19698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6F204-5B90-4405-B3E4-0FB99ACB8936}">
      <dsp:nvSpPr>
        <dsp:cNvPr id="0" name=""/>
        <dsp:cNvSpPr/>
      </dsp:nvSpPr>
      <dsp:spPr>
        <a:xfrm rot="16200000">
          <a:off x="801130" y="-801130"/>
          <a:ext cx="2416582" cy="4018844"/>
        </a:xfrm>
        <a:prstGeom prst="round1Rect">
          <a:avLst/>
        </a:prstGeom>
        <a:solidFill>
          <a:srgbClr val="39277B">
            <a:alpha val="53000"/>
          </a:srgb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300" b="1" kern="1200" dirty="0" smtClean="0">
            <a:solidFill>
              <a:srgbClr val="ECECEC"/>
            </a:solidFill>
          </a:endParaRP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ECECEC"/>
              </a:solidFill>
            </a:rPr>
            <a:t>Учителя МОУ СШ №14 «Зеленый шум» и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rgbClr val="ECECEC"/>
              </a:solidFill>
            </a:rPr>
            <a:t>учителя школ-партнеров</a:t>
          </a:r>
          <a:endParaRPr lang="ru-RU" sz="2300" b="1" kern="1200" dirty="0">
            <a:solidFill>
              <a:srgbClr val="ECECEC"/>
            </a:solidFill>
          </a:endParaRPr>
        </a:p>
      </dsp:txBody>
      <dsp:txXfrm rot="5400000">
        <a:off x="-1" y="1"/>
        <a:ext cx="4018844" cy="1812436"/>
      </dsp:txXfrm>
    </dsp:sp>
    <dsp:sp modelId="{8168FE28-0C55-490C-B9EB-D7C59E72DE4B}">
      <dsp:nvSpPr>
        <dsp:cNvPr id="0" name=""/>
        <dsp:cNvSpPr/>
      </dsp:nvSpPr>
      <dsp:spPr>
        <a:xfrm>
          <a:off x="4018844" y="0"/>
          <a:ext cx="4018844" cy="2416582"/>
        </a:xfrm>
        <a:prstGeom prst="round1Rect">
          <a:avLst/>
        </a:prstGeom>
        <a:solidFill>
          <a:srgbClr val="F97715">
            <a:alpha val="58000"/>
          </a:srgb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>
            <a:solidFill>
              <a:srgbClr val="C00000"/>
            </a:solidFill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C00000"/>
              </a:solidFill>
            </a:rPr>
            <a:t>Преподаватели ВУЗов-партнеров</a:t>
          </a:r>
          <a:endParaRPr lang="ru-RU" sz="2800" b="1" kern="1200" dirty="0">
            <a:solidFill>
              <a:srgbClr val="C00000"/>
            </a:solidFill>
          </a:endParaRPr>
        </a:p>
      </dsp:txBody>
      <dsp:txXfrm>
        <a:off x="4018844" y="0"/>
        <a:ext cx="4018844" cy="1812436"/>
      </dsp:txXfrm>
    </dsp:sp>
    <dsp:sp modelId="{7343844B-A6D0-4B21-BCE6-E21CE6D7658B}">
      <dsp:nvSpPr>
        <dsp:cNvPr id="0" name=""/>
        <dsp:cNvSpPr/>
      </dsp:nvSpPr>
      <dsp:spPr>
        <a:xfrm rot="10800000">
          <a:off x="0" y="2416582"/>
          <a:ext cx="4018844" cy="2416582"/>
        </a:xfrm>
        <a:prstGeom prst="round1Rect">
          <a:avLst/>
        </a:prstGeom>
        <a:solidFill>
          <a:srgbClr val="468C70">
            <a:alpha val="61000"/>
          </a:srgb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39277B"/>
              </a:solidFill>
            </a:rPr>
            <a:t>Наставники</a:t>
          </a:r>
          <a:endParaRPr lang="ru-RU" sz="4000" b="1" kern="1200" dirty="0">
            <a:solidFill>
              <a:srgbClr val="39277B"/>
            </a:solidFill>
          </a:endParaRPr>
        </a:p>
      </dsp:txBody>
      <dsp:txXfrm rot="10800000">
        <a:off x="0" y="3020728"/>
        <a:ext cx="4018844" cy="1812436"/>
      </dsp:txXfrm>
    </dsp:sp>
    <dsp:sp modelId="{928A65C4-C35B-4563-A951-D56F702B8713}">
      <dsp:nvSpPr>
        <dsp:cNvPr id="0" name=""/>
        <dsp:cNvSpPr/>
      </dsp:nvSpPr>
      <dsp:spPr>
        <a:xfrm rot="5400000">
          <a:off x="4819974" y="1615451"/>
          <a:ext cx="2416582" cy="4018844"/>
        </a:xfrm>
        <a:prstGeom prst="round1Rect">
          <a:avLst/>
        </a:prstGeom>
        <a:solidFill>
          <a:srgbClr val="39277B">
            <a:alpha val="20000"/>
          </a:srgb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7030A0"/>
              </a:solidFill>
            </a:rPr>
            <a:t>Педагог-психолог</a:t>
          </a:r>
          <a:endParaRPr lang="ru-RU" sz="4000" b="1" kern="1200" dirty="0">
            <a:solidFill>
              <a:srgbClr val="7030A0"/>
            </a:solidFill>
          </a:endParaRPr>
        </a:p>
      </dsp:txBody>
      <dsp:txXfrm rot="-5400000">
        <a:off x="4018843" y="3020728"/>
        <a:ext cx="4018844" cy="1812436"/>
      </dsp:txXfrm>
    </dsp:sp>
    <dsp:sp modelId="{FB9D8690-92E6-40CB-9152-96140F6EC69A}">
      <dsp:nvSpPr>
        <dsp:cNvPr id="0" name=""/>
        <dsp:cNvSpPr/>
      </dsp:nvSpPr>
      <dsp:spPr>
        <a:xfrm>
          <a:off x="2520289" y="1728188"/>
          <a:ext cx="2948063" cy="1530506"/>
        </a:xfrm>
        <a:prstGeom prst="roundRect">
          <a:avLst/>
        </a:prstGeom>
        <a:solidFill>
          <a:srgbClr val="ECECEC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chemeClr val="accent4">
                  <a:lumMod val="50000"/>
                </a:schemeClr>
              </a:solidFill>
            </a:rPr>
            <a:t>Кадровые ресурсы</a:t>
          </a:r>
          <a:endParaRPr lang="ru-RU" sz="36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595002" y="1802901"/>
        <a:ext cx="2798637" cy="13810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6F204-5B90-4405-B3E4-0FB99ACB8936}">
      <dsp:nvSpPr>
        <dsp:cNvPr id="0" name=""/>
        <dsp:cNvSpPr/>
      </dsp:nvSpPr>
      <dsp:spPr>
        <a:xfrm rot="16200000">
          <a:off x="897942" y="-897942"/>
          <a:ext cx="2416582" cy="4212468"/>
        </a:xfrm>
        <a:prstGeom prst="round1Rect">
          <a:avLst/>
        </a:prstGeom>
        <a:solidFill>
          <a:srgbClr val="39277B">
            <a:alpha val="69000"/>
          </a:srgb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rgbClr val="39277B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7F7F7"/>
              </a:solidFill>
            </a:rPr>
            <a:t>Модульные наборы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7F7F7"/>
              </a:solidFill>
            </a:rPr>
            <a:t>STA-</a:t>
          </a:r>
          <a:r>
            <a:rPr lang="ru-RU" sz="2000" b="1" kern="1200" dirty="0" smtClean="0">
              <a:solidFill>
                <a:srgbClr val="F7F7F7"/>
              </a:solidFill>
            </a:rPr>
            <a:t>студий и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F7F7F7"/>
              </a:solidFill>
            </a:rPr>
            <a:t>НАНОЧЕМОДАН; </a:t>
          </a:r>
        </a:p>
      </dsp:txBody>
      <dsp:txXfrm rot="5400000">
        <a:off x="-1" y="1"/>
        <a:ext cx="4212468" cy="1812436"/>
      </dsp:txXfrm>
    </dsp:sp>
    <dsp:sp modelId="{8168FE28-0C55-490C-B9EB-D7C59E72DE4B}">
      <dsp:nvSpPr>
        <dsp:cNvPr id="0" name=""/>
        <dsp:cNvSpPr/>
      </dsp:nvSpPr>
      <dsp:spPr>
        <a:xfrm>
          <a:off x="4212468" y="0"/>
          <a:ext cx="4212468" cy="2416582"/>
        </a:xfrm>
        <a:prstGeom prst="round1Rect">
          <a:avLst/>
        </a:prstGeom>
        <a:solidFill>
          <a:srgbClr val="F5903D">
            <a:alpha val="73000"/>
          </a:srgb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ru-RU" sz="2800" b="1" kern="1200" dirty="0" smtClean="0">
            <a:solidFill>
              <a:srgbClr val="FF0000"/>
            </a:solidFill>
          </a:endParaRPr>
        </a:p>
        <a:p>
          <a:pPr lvl="0" algn="ctr" defTabSz="12446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ru-RU" sz="2800" b="1" kern="1200" dirty="0" smtClean="0">
            <a:solidFill>
              <a:srgbClr val="FF0000"/>
            </a:solidFill>
          </a:endParaRPr>
        </a:p>
        <a:p>
          <a:pPr lvl="0" algn="ctr" defTabSz="12446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rgbClr val="FF0000"/>
              </a:solidFill>
            </a:rPr>
            <a:t>Атлас</a:t>
          </a:r>
        </a:p>
        <a:p>
          <a:pPr lvl="0" algn="ctr" defTabSz="12446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>
              <a:solidFill>
                <a:srgbClr val="FF0000"/>
              </a:solidFill>
            </a:rPr>
            <a:t>«Мир профессий будущего»</a:t>
          </a:r>
        </a:p>
      </dsp:txBody>
      <dsp:txXfrm>
        <a:off x="4212468" y="0"/>
        <a:ext cx="4212468" cy="1812436"/>
      </dsp:txXfrm>
    </dsp:sp>
    <dsp:sp modelId="{7343844B-A6D0-4B21-BCE6-E21CE6D7658B}">
      <dsp:nvSpPr>
        <dsp:cNvPr id="0" name=""/>
        <dsp:cNvSpPr/>
      </dsp:nvSpPr>
      <dsp:spPr>
        <a:xfrm rot="10800000">
          <a:off x="0" y="2416582"/>
          <a:ext cx="4212468" cy="2416582"/>
        </a:xfrm>
        <a:prstGeom prst="round1Rect">
          <a:avLst/>
        </a:prstGeom>
        <a:solidFill>
          <a:srgbClr val="468C70">
            <a:alpha val="48000"/>
          </a:srgb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468C70"/>
              </a:solidFill>
            </a:rPr>
            <a:t>Минилаборатории по биологии и экологии</a:t>
          </a:r>
          <a:endParaRPr lang="ru-RU" sz="3200" b="1" kern="1200" dirty="0">
            <a:solidFill>
              <a:srgbClr val="468C70"/>
            </a:solidFill>
          </a:endParaRPr>
        </a:p>
      </dsp:txBody>
      <dsp:txXfrm rot="10800000">
        <a:off x="0" y="3020728"/>
        <a:ext cx="4212468" cy="1812436"/>
      </dsp:txXfrm>
    </dsp:sp>
    <dsp:sp modelId="{928A65C4-C35B-4563-A951-D56F702B8713}">
      <dsp:nvSpPr>
        <dsp:cNvPr id="0" name=""/>
        <dsp:cNvSpPr/>
      </dsp:nvSpPr>
      <dsp:spPr>
        <a:xfrm rot="5400000">
          <a:off x="5110410" y="1518639"/>
          <a:ext cx="2416582" cy="4212468"/>
        </a:xfrm>
        <a:prstGeom prst="round1Rect">
          <a:avLst/>
        </a:prstGeom>
        <a:solidFill>
          <a:srgbClr val="39277B">
            <a:alpha val="21000"/>
          </a:srgb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39277B"/>
              </a:solidFill>
            </a:rPr>
            <a:t>Минилаборатории по химии</a:t>
          </a:r>
          <a:endParaRPr lang="ru-RU" sz="3200" b="1" kern="1200" dirty="0">
            <a:solidFill>
              <a:srgbClr val="39277B"/>
            </a:solidFill>
          </a:endParaRPr>
        </a:p>
      </dsp:txBody>
      <dsp:txXfrm rot="-5400000">
        <a:off x="4212467" y="3020728"/>
        <a:ext cx="4212468" cy="1812436"/>
      </dsp:txXfrm>
    </dsp:sp>
    <dsp:sp modelId="{FB9D8690-92E6-40CB-9152-96140F6EC69A}">
      <dsp:nvSpPr>
        <dsp:cNvPr id="0" name=""/>
        <dsp:cNvSpPr/>
      </dsp:nvSpPr>
      <dsp:spPr>
        <a:xfrm>
          <a:off x="2684896" y="1800293"/>
          <a:ext cx="3003734" cy="1152033"/>
        </a:xfrm>
        <a:prstGeom prst="roundRect">
          <a:avLst/>
        </a:prstGeom>
        <a:solidFill>
          <a:srgbClr val="F7F7F7"/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Материально-технические ресурсы</a:t>
          </a:r>
          <a:endParaRPr lang="ru-RU" sz="28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741134" y="1856531"/>
        <a:ext cx="2891258" cy="103955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8A26C9-854B-4B3E-89B8-FDA8D44FFFD4}">
      <dsp:nvSpPr>
        <dsp:cNvPr id="0" name=""/>
        <dsp:cNvSpPr/>
      </dsp:nvSpPr>
      <dsp:spPr>
        <a:xfrm>
          <a:off x="3146143" y="3182"/>
          <a:ext cx="4713455" cy="2522081"/>
        </a:xfrm>
        <a:prstGeom prst="rightArrow">
          <a:avLst>
            <a:gd name="adj1" fmla="val 75000"/>
            <a:gd name="adj2" fmla="val 50000"/>
          </a:avLst>
        </a:prstGeom>
        <a:solidFill>
          <a:srgbClr val="F5903D">
            <a:alpha val="37000"/>
          </a:srgb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85750" marR="0" lvl="1" indent="0" algn="l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2000" b="1" kern="1200" dirty="0" smtClean="0">
              <a:solidFill>
                <a:srgbClr val="C00000"/>
              </a:solidFill>
            </a:rPr>
            <a:t>Лаборатория Шерлока Холмса</a:t>
          </a:r>
          <a:endParaRPr lang="ru-RU" sz="2000" kern="1200" dirty="0">
            <a:solidFill>
              <a:srgbClr val="C00000"/>
            </a:solidFill>
          </a:endParaRPr>
        </a:p>
        <a:p>
          <a:pPr marL="285750" marR="0" lvl="1" indent="0" algn="l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2000" b="1" kern="1200" dirty="0" smtClean="0">
              <a:solidFill>
                <a:srgbClr val="C00000"/>
              </a:solidFill>
            </a:rPr>
            <a:t>Альтернативные источники тока</a:t>
          </a:r>
          <a:endParaRPr lang="ru-RU" sz="2000" dirty="0">
            <a:solidFill>
              <a:srgbClr val="C00000"/>
            </a:solidFill>
          </a:endParaRPr>
        </a:p>
        <a:p>
          <a:pPr marL="285750" marR="0" lvl="1" indent="0" algn="l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2000" b="1" kern="1200" dirty="0" smtClean="0">
              <a:solidFill>
                <a:srgbClr val="C00000"/>
              </a:solidFill>
            </a:rPr>
            <a:t>Замкнутые биосистемы</a:t>
          </a:r>
          <a:endParaRPr lang="ru-RU" sz="2000" kern="1200" dirty="0">
            <a:solidFill>
              <a:srgbClr val="C00000"/>
            </a:solidFill>
          </a:endParaRPr>
        </a:p>
        <a:p>
          <a:pPr marL="285750" marR="0" lvl="1" indent="0" algn="l" defTabSz="28892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ru-RU" sz="2000" b="1" kern="1200" dirty="0" smtClean="0">
              <a:solidFill>
                <a:srgbClr val="C00000"/>
              </a:solidFill>
            </a:rPr>
            <a:t>STEM-</a:t>
          </a:r>
          <a:r>
            <a:rPr lang="ru-RU" sz="2000" b="1" kern="1200" dirty="0" err="1" smtClean="0">
              <a:solidFill>
                <a:srgbClr val="C00000"/>
              </a:solidFill>
            </a:rPr>
            <a:t>map</a:t>
          </a:r>
          <a:r>
            <a:rPr lang="ru-RU" sz="2000" b="1" kern="1200" dirty="0" smtClean="0">
              <a:solidFill>
                <a:srgbClr val="C00000"/>
              </a:solidFill>
            </a:rPr>
            <a:t> России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kern="1200" dirty="0"/>
        </a:p>
      </dsp:txBody>
      <dsp:txXfrm>
        <a:off x="3146143" y="318442"/>
        <a:ext cx="3767675" cy="1891561"/>
      </dsp:txXfrm>
    </dsp:sp>
    <dsp:sp modelId="{17055FE5-E2C1-40B9-9F0B-41BE8831E2A9}">
      <dsp:nvSpPr>
        <dsp:cNvPr id="0" name=""/>
        <dsp:cNvSpPr/>
      </dsp:nvSpPr>
      <dsp:spPr>
        <a:xfrm>
          <a:off x="3839" y="296200"/>
          <a:ext cx="3142303" cy="1936045"/>
        </a:xfrm>
        <a:prstGeom prst="roundRect">
          <a:avLst/>
        </a:prstGeom>
        <a:solidFill>
          <a:srgbClr val="F5903D">
            <a:alpha val="75000"/>
          </a:srgb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solidFill>
                <a:srgbClr val="39277B"/>
              </a:solidFill>
            </a:rPr>
            <a:t>Авторские программы внеурочной деятельности</a:t>
          </a:r>
        </a:p>
        <a:p>
          <a:pPr lvl="0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solidFill>
              <a:srgbClr val="F97715"/>
            </a:solidFill>
          </a:endParaRPr>
        </a:p>
      </dsp:txBody>
      <dsp:txXfrm>
        <a:off x="98349" y="390710"/>
        <a:ext cx="2953283" cy="1747025"/>
      </dsp:txXfrm>
    </dsp:sp>
    <dsp:sp modelId="{7AF8A57A-1D69-4CD6-93CF-7080A8C28952}">
      <dsp:nvSpPr>
        <dsp:cNvPr id="0" name=""/>
        <dsp:cNvSpPr/>
      </dsp:nvSpPr>
      <dsp:spPr>
        <a:xfrm>
          <a:off x="3146143" y="2695179"/>
          <a:ext cx="4713455" cy="2558222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36000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b="1" i="0" kern="1200" dirty="0" smtClean="0">
              <a:solidFill>
                <a:srgbClr val="39277B"/>
              </a:solidFill>
            </a:rPr>
            <a:t>учебно-методическое пособие по проведению опытов с УММ «</a:t>
          </a:r>
          <a:r>
            <a:rPr lang="ru-RU" sz="1600" b="1" i="0" kern="1200" dirty="0" err="1" smtClean="0">
              <a:solidFill>
                <a:srgbClr val="39277B"/>
              </a:solidFill>
            </a:rPr>
            <a:t>Наночемодан</a:t>
          </a:r>
          <a:r>
            <a:rPr lang="ru-RU" sz="1600" b="1" i="0" kern="1200" dirty="0" smtClean="0">
              <a:solidFill>
                <a:srgbClr val="39277B"/>
              </a:solidFill>
            </a:rPr>
            <a:t>»</a:t>
          </a:r>
          <a:endParaRPr lang="ru-RU" sz="1600" b="1" kern="1200" dirty="0">
            <a:solidFill>
              <a:srgbClr val="39277B"/>
            </a:solidFill>
          </a:endParaRPr>
        </a:p>
        <a:p>
          <a:pPr marL="36000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b="1" kern="1200" dirty="0" smtClean="0">
              <a:solidFill>
                <a:srgbClr val="39277B"/>
              </a:solidFill>
            </a:rPr>
            <a:t>Программы учебных модулей STA-студий</a:t>
          </a:r>
          <a:endParaRPr lang="ru-RU" sz="1600" b="0" kern="1200" dirty="0">
            <a:solidFill>
              <a:srgbClr val="39277B"/>
            </a:solidFill>
          </a:endParaRPr>
        </a:p>
        <a:p>
          <a:pPr marL="36000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600" b="1" kern="1200" dirty="0" smtClean="0">
              <a:solidFill>
                <a:srgbClr val="39277B"/>
              </a:solidFill>
            </a:rPr>
            <a:t>Методические материалы для работы с «Атласом новых профессий»</a:t>
          </a:r>
        </a:p>
        <a:p>
          <a:pPr marL="36000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ru-RU" sz="1600" b="0" kern="1200" dirty="0">
            <a:solidFill>
              <a:srgbClr val="39277B"/>
            </a:solidFill>
          </a:endParaRPr>
        </a:p>
      </dsp:txBody>
      <dsp:txXfrm>
        <a:off x="3146143" y="3014957"/>
        <a:ext cx="3754122" cy="1918666"/>
      </dsp:txXfrm>
    </dsp:sp>
    <dsp:sp modelId="{4673B7AD-D325-4AC9-ADAB-9E47E7149760}">
      <dsp:nvSpPr>
        <dsp:cNvPr id="0" name=""/>
        <dsp:cNvSpPr/>
      </dsp:nvSpPr>
      <dsp:spPr>
        <a:xfrm>
          <a:off x="3839" y="2952328"/>
          <a:ext cx="3142303" cy="2043924"/>
        </a:xfrm>
        <a:prstGeom prst="roundRect">
          <a:avLst/>
        </a:prstGeom>
        <a:solidFill>
          <a:srgbClr val="39277B">
            <a:alpha val="77000"/>
          </a:srgb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5903D"/>
              </a:solidFill>
            </a:rPr>
            <a:t>Разработанные другими авторами программы</a:t>
          </a:r>
          <a:endParaRPr lang="ru-RU" sz="1800" b="1" kern="1200" dirty="0">
            <a:solidFill>
              <a:srgbClr val="F5903D"/>
            </a:solidFill>
          </a:endParaRPr>
        </a:p>
      </dsp:txBody>
      <dsp:txXfrm>
        <a:off x="103615" y="3052104"/>
        <a:ext cx="2942751" cy="1844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Радиальный список рисунков"/>
  <dgm:desc val="Служит для отображения связей с центральной идеей. Фигура уровня 1 содержит текст, а все фигуры уровня 2 содержат рисунок с соответствующим текстом. Ограничен четырьмя рисунками уровня 2.  Неиспользуемые рисунки не отображаются, но остаются доступными при смене макета. Рекомендуется использовать текст уровня 2 небольшого объема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Радиальный список рисунков"/>
  <dgm:desc val="Служит для отображения связей с центральной идеей. Фигура уровня 1 содержит текст, а все фигуры уровня 2 содержат рисунок с соответствующим текстом. Ограничен четырьмя рисунками уровня 2.  Неиспользуемые рисунки не отображаются, но остаются доступными при смене макета. Рекомендуется использовать текст уровня 2 небольшого объема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RadialPictureList">
  <dgm:title val="Радиальный список рисунков"/>
  <dgm:desc val="Служит для отображения связей с центральной идеей. Фигура уровня 1 содержит текст, а все фигуры уровня 2 содержат рисунок с соответствующим текстом. Ограничен четырьмя рисунками уровня 2.  Неиспользуемые рисунки не отображаются, но остаются доступными при смене макета. Рекомендуется использовать текст уровня 2 небольшого объема."/>
  <dgm:catLst>
    <dgm:cat type="picture" pri="2500"/>
    <dgm:cat type="officeonline" pri="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10" destId="14" srcOrd="3" destOrd="0"/>
      </dgm:cxnLst>
      <dgm:bg/>
      <dgm:whole/>
    </dgm:dataModel>
  </dgm:clrData>
  <dgm:layoutNode name="Name0">
    <dgm:varLst>
      <dgm:chMax val="1"/>
      <dgm:chPref val="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Child1" refType="w" fact="0.76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5661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6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l" for="ch" forName="Parent" refType="w" fact="0.1777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l" for="ch" forName="Image1" refType="w" fact="0.5531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l" for="ch" forName="Image2" refType="w" fact="0.5531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l" for="ch" forName="Child1" refType="w" fact="0.7529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l" for="ch" forName="Child2" refType="w" fact="0.7529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7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" refType="w" fact="0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l" for="ch" forName="Parent" refType="w" fact="0.1726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l" for="ch" forName="Image1" refType="w" fact="0.4968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l" for="ch" forName="Image2" refType="w" fact="0.5661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l" for="ch" forName="Image3" refType="w" fact="0.4968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l" for="ch" forName="Child1" refType="w" fact="0.6897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l" for="ch" forName="Child2" refType="w" fact="0.76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l" for="ch" forName="Child3" refType="w" fact="0.6897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8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" refType="w" fact="0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l" for="ch" forName="Parent" refType="w" fact="0.1756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l" for="ch" forName="Image1" refType="w" fact="0.42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l" for="ch" forName="Image2" refType="w" fact="0.5598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l" for="ch" forName="Image3" refType="w" fact="0.5591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l" for="ch" forName="Image4" refType="w" fact="0.42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l" for="ch" forName="Child1" refType="w" fact="0.6214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l" for="ch" forName="Child2" refType="w" fact="0.7557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l" for="ch" forName="Child3" refType="w" fact="0.7557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l" for="ch" forName="Child4" refType="w" fact="0.6214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if>
      <dgm:else name="Name9">
        <dgm:choose name="Name10">
          <dgm:if name="Name11" axis="ch ch" ptType="node node" st="1 1" cnt="1 0" func="cnt" op="equ" val="0">
            <dgm:alg type="composite">
              <dgm:param type="ar" val="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2" axis="ch ch" ptType="node node" st="1 1" cnt="1 0" func="cnt" op="equ" val="1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Child1" refType="w" fact="0.24"/>
              <dgm:constr type="t" for="ch" forName="Child1" refType="h" fact="0.3739"/>
              <dgm:constr type="w" for="ch" forName="Child1" refType="w" fact="0.24"/>
              <dgm:constr type="h" for="ch" forName="Child1" refType="h" fact="0.255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4339"/>
              <dgm:constr type="t" for="ch" forName="Image1" refType="h" fact="0.3744"/>
              <dgm:constr type="w" for="ch" forName="Image1" refType="w" fact="0.1793"/>
              <dgm:constr type="h" for="ch" forName="Image1" refType="h" fact="0.255"/>
            </dgm:constrLst>
          </dgm:if>
          <dgm:if name="Name13" axis="ch ch" ptType="node node" st="1 1" cnt="1 0" func="cnt" op="equ" val="2">
            <dgm:alg type="composite">
              <dgm:param type="ar" val="1.381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946"/>
              <dgm:constr type="h" for="ch" forName="Accent" refType="h"/>
              <dgm:constr type="r" for="ch" forName="Parent" refType="w" fact="0.8223"/>
              <dgm:constr type="t" for="ch" forName="Parent" refType="h" fact="0.2646"/>
              <dgm:constr type="w" for="ch" forName="Parent" refType="w" fact="0.3446"/>
              <dgm:constr type="h" for="ch" forName="Parent" refType="h" fact="0.4759"/>
              <dgm:constr type="r" for="ch" forName="Image1" refType="w" fact="0.4469"/>
              <dgm:constr type="t" for="ch" forName="Image1" refType="h" fact="0.1585"/>
              <dgm:constr type="w" for="ch" forName="Image1" refType="w" fact="0.1846"/>
              <dgm:constr type="h" for="ch" forName="Image1" refType="h" fact="0.255"/>
              <dgm:constr type="r" for="ch" forName="Image2" refType="w" fact="0.4469"/>
              <dgm:constr type="t" for="ch" forName="Image2" refType="h" fact="0.5624"/>
              <dgm:constr type="w" for="ch" forName="Image2" refType="w" fact="0.1846"/>
              <dgm:constr type="h" for="ch" forName="Image2" refType="h" fact="0.255"/>
              <dgm:constr type="r" for="ch" forName="Child1" refType="w" fact="0.2471"/>
              <dgm:constr type="t" for="ch" forName="Child1" refType="h" fact="0.1618"/>
              <dgm:constr type="w" for="ch" forName="Child1" refType="w" fact="0.2471"/>
              <dgm:constr type="h" for="ch" forName="Child1" refType="h" fact="0.2468"/>
              <dgm:constr type="r" for="ch" forName="Child2" refType="w" fact="0.2471"/>
              <dgm:constr type="t" for="ch" forName="Child2" refType="h" fact="0.5657"/>
              <dgm:constr type="w" for="ch" forName="Child2" refType="w" fact="0.2471"/>
              <dgm:constr type="h" for="ch" forName="Child2" refType="h" fact="0.2468"/>
            </dgm:constrLst>
          </dgm:if>
          <dgm:if name="Name14" axis="ch ch" ptType="node node" st="1 1" cnt="1 0" func="cnt" op="equ" val="3">
            <dgm:alg type="composite">
              <dgm:param type="ar" val="1.4218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" refType="w"/>
              <dgm:constr type="t" for="ch" forName="Accent" refType="h" fact="0"/>
              <dgm:constr type="w" for="ch" forName="Accent" refType="w" fact="0.6747"/>
              <dgm:constr type="h" for="ch" forName="Accent" refType="h"/>
              <dgm:constr type="r" for="ch" forName="Parent" refType="w" fact="0.8274"/>
              <dgm:constr type="t" for="ch" forName="Parent" refType="h" fact="0.2646"/>
              <dgm:constr type="w" for="ch" forName="Parent" refType="w" fact="0.3347"/>
              <dgm:constr type="h" for="ch" forName="Parent" refType="h" fact="0.4759"/>
              <dgm:constr type="r" for="ch" forName="Image1" refType="w" fact="0.5032"/>
              <dgm:constr type="t" for="ch" forName="Image1" refType="h" fact="0.0843"/>
              <dgm:constr type="w" for="ch" forName="Image1" refType="w" fact="0.1793"/>
              <dgm:constr type="h" for="ch" forName="Image1" refType="h" fact="0.255"/>
              <dgm:constr type="r" for="ch" forName="Image2" refType="w" fact="0.4339"/>
              <dgm:constr type="t" for="ch" forName="Image2" refType="h" fact="0.3744"/>
              <dgm:constr type="w" for="ch" forName="Image2" refType="w" fact="0.1793"/>
              <dgm:constr type="h" for="ch" forName="Image2" refType="h" fact="0.255"/>
              <dgm:constr type="r" for="ch" forName="Image3" refType="w" fact="0.5032"/>
              <dgm:constr type="t" for="ch" forName="Image3" refType="h" fact="0.6686"/>
              <dgm:constr type="w" for="ch" forName="Image3" refType="w" fact="0.1793"/>
              <dgm:constr type="h" for="ch" forName="Image3" refType="h" fact="0.255"/>
              <dgm:constr type="r" for="ch" forName="Child1" refType="w" fact="0.3103"/>
              <dgm:constr type="t" for="ch" forName="Child1" refType="h" fact="0.0884"/>
              <dgm:constr type="w" for="ch" forName="Child1" refType="w" fact="0.24"/>
              <dgm:constr type="h" for="ch" forName="Child1" refType="h" fact="0.2468"/>
              <dgm:constr type="r" for="ch" forName="Child2" refType="w" fact="0.24"/>
              <dgm:constr type="t" for="ch" forName="Child2" refType="h" fact="0.378"/>
              <dgm:constr type="w" for="ch" forName="Child2" refType="w" fact="0.24"/>
              <dgm:constr type="h" for="ch" forName="Child2" refType="h" fact="0.2468"/>
              <dgm:constr type="r" for="ch" forName="Child3" refType="w" fact="0.3103"/>
              <dgm:constr type="t" for="ch" forName="Child3" refType="h" fact="0.6738"/>
              <dgm:constr type="w" for="ch" forName="Child3" refType="w" fact="0.24"/>
              <dgm:constr type="h" for="ch" forName="Child3" refType="h" fact="0.2468"/>
            </dgm:constrLst>
          </dgm:if>
          <dgm:else name="Name15">
            <dgm:alg type="composite">
              <dgm:param type="ar" val="1.2852"/>
            </dgm:alg>
            <dgm:constrLst>
              <dgm:constr type="primFontSz" for="des" forName="Child1" val="65"/>
              <dgm:constr type="primFontSz" for="des" forName="Parent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" refType="w"/>
              <dgm:constr type="t" for="ch" forName="Accent" refType="h" fact="0.0361"/>
              <dgm:constr type="w" for="ch" forName="Accent" refType="w" fact="0.6865"/>
              <dgm:constr type="h" for="ch" forName="Accent" refType="h" fact="0.9197"/>
              <dgm:constr type="r" for="ch" forName="Parent" refType="w" fact="0.8244"/>
              <dgm:constr type="t" for="ch" forName="Parent" refType="h" fact="0.2795"/>
              <dgm:constr type="w" for="ch" forName="Parent" refType="w" fact="0.3406"/>
              <dgm:constr type="h" for="ch" forName="Parent" refType="h" fact="0.4377"/>
              <dgm:constr type="r" for="ch" forName="Image1" refType="w" fact="0.575"/>
              <dgm:constr type="t" for="ch" forName="Image1" refType="h" fact="0"/>
              <dgm:constr type="w" for="ch" forName="Image1" refType="w" fact="0.1825"/>
              <dgm:constr type="h" for="ch" forName="Image1" refType="h" fact="0.2345"/>
              <dgm:constr type="r" for="ch" forName="Image2" refType="w" fact="0.4402"/>
              <dgm:constr type="t" for="ch" forName="Image2" refType="h" fact="0.2184"/>
              <dgm:constr type="w" for="ch" forName="Image2" refType="w" fact="0.1825"/>
              <dgm:constr type="h" for="ch" forName="Image2" refType="h" fact="0.2345"/>
              <dgm:constr type="r" for="ch" forName="Image3" refType="w" fact="0.4409"/>
              <dgm:constr type="t" for="ch" forName="Image3" refType="h" fact="0.5395"/>
              <dgm:constr type="w" for="ch" forName="Image3" refType="w" fact="0.1825"/>
              <dgm:constr type="h" for="ch" forName="Image3" refType="h" fact="0.2345"/>
              <dgm:constr type="r" for="ch" forName="Image4" refType="w" fact="0.575"/>
              <dgm:constr type="t" for="ch" forName="Image4" refType="h" fact="0.7655"/>
              <dgm:constr type="w" for="ch" forName="Image4" refType="w" fact="0.1825"/>
              <dgm:constr type="h" for="ch" forName="Image4" refType="h" fact="0.2345"/>
              <dgm:constr type="r" for="ch" forName="Child1" refType="w" fact="0.3786"/>
              <dgm:constr type="t" for="ch" forName="Child1" refType="h" fact="0.003"/>
              <dgm:constr type="w" for="ch" forName="Child1" refType="w" fact="0.2443"/>
              <dgm:constr type="h" for="ch" forName="Child1" refType="h" fact="0.227"/>
              <dgm:constr type="r" for="ch" forName="Child2" refType="w" fact="0.2443"/>
              <dgm:constr type="t" for="ch" forName="Child2" refType="h" fact="0.2225"/>
              <dgm:constr type="w" for="ch" forName="Child2" refType="w" fact="0.2443"/>
              <dgm:constr type="h" for="ch" forName="Child2" refType="h" fact="0.227"/>
              <dgm:constr type="r" for="ch" forName="Child3" refType="w" fact="0.2443"/>
              <dgm:constr type="t" for="ch" forName="Child3" refType="h" fact="0.5433"/>
              <dgm:constr type="w" for="ch" forName="Child3" refType="w" fact="0.2443"/>
              <dgm:constr type="h" for="ch" forName="Child3" refType="h" fact="0.227"/>
              <dgm:constr type="r" for="ch" forName="Child4" refType="w" fact="0.3786"/>
              <dgm:constr type="t" for="ch" forName="Child4" refType="h" fact="0.7703"/>
              <dgm:constr type="w" for="ch" forName="Child4" refType="w" fact="0.2443"/>
              <dgm:constr type="h" for="ch" forName="Child4" refType="h" fact="0.227"/>
            </dgm:constrLst>
          </dgm:else>
        </dgm:choose>
      </dgm:else>
    </dgm:choose>
    <dgm:forEach name="wrapper" axis="self" ptType="parTrans">
      <dgm:forEach name="ImageRepeat" axis="self">
        <dgm:layoutNode name="Image" styleLbl="fgImgPlace1">
          <dgm:alg type="sp"/>
          <dgm:shape xmlns:r="http://schemas.openxmlformats.org/officeDocument/2006/relationships" type="ellipse" r:blip="" blipPhldr="1">
            <dgm:adjLst/>
          </dgm:shape>
          <dgm:presOf/>
        </dgm:layoutNode>
      </dgm:forEach>
    </dgm:forEach>
    <dgm:forEach name="Name16" axis="ch" ptType="node" cnt="1">
      <dgm:layoutNode name="Parent" styleLbl="node1">
        <dgm:varLst>
          <dgm:chMax val="4"/>
          <dgm:chPref val="3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7" axis="ch ch" ptType="node node" st="1 1" cnt="1 1">
      <dgm:layoutNode name="Accent" styleLbl="node1">
        <dgm:alg type="sp"/>
        <dgm:choose name="Name18">
          <dgm:if name="Name19" func="var" arg="dir" op="equ" val="norm">
            <dgm:choose name="Name20">
              <dgm:if name="Name21" axis="followSib" ptType="node" func="cnt" op="equ" val="0">
                <dgm:shape xmlns:r="http://schemas.openxmlformats.org/officeDocument/2006/relationships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2" axis="followSib" ptType="node" func="cnt" op="equ" val="1">
                <dgm:shape xmlns:r="http://schemas.openxmlformats.org/officeDocument/2006/relationships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3" axis="followSib" ptType="node" func="cnt" op="equ" val="2">
                <dgm:shape xmlns:r="http://schemas.openxmlformats.org/officeDocument/2006/relationships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24">
                <dgm:shape xmlns:r="http://schemas.openxmlformats.org/officeDocument/2006/relationships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if>
          <dgm:else name="Name25">
            <dgm:choose name="Name26">
              <dgm:if name="Name27" axis="followSib" ptType="node" func="cnt" op="equ" val="0">
                <dgm:shape xmlns:r="http://schemas.openxmlformats.org/officeDocument/2006/relationships" rot="180" type="blockArc" r:blip="">
                  <dgm:adjLst>
                    <dgm:adj idx="1" val="-49.0368"/>
                    <dgm:adj idx="2" val="49.4265"/>
                    <dgm:adj idx="3" val="0.0564"/>
                  </dgm:adjLst>
                </dgm:shape>
              </dgm:if>
              <dgm:if name="Name28" axis="followSib" ptType="node" func="cnt" op="equ" val="1">
                <dgm:shape xmlns:r="http://schemas.openxmlformats.org/officeDocument/2006/relationships" rot="180" type="blockArc" r:blip="">
                  <dgm:adjLst>
                    <dgm:adj idx="1" val="-64.2028"/>
                    <dgm:adj idx="2" val="64.5456"/>
                    <dgm:adj idx="3" val="0.0558"/>
                  </dgm:adjLst>
                </dgm:shape>
              </dgm:if>
              <dgm:if name="Name29" axis="followSib" ptType="node" func="cnt" op="equ" val="2">
                <dgm:shape xmlns:r="http://schemas.openxmlformats.org/officeDocument/2006/relationships" rot="180" type="blockArc" r:blip="">
                  <dgm:adjLst>
                    <dgm:adj idx="1" val="-67.8702"/>
                    <dgm:adj idx="2" val="68.6519"/>
                    <dgm:adj idx="3" val="0.0575"/>
                  </dgm:adjLst>
                </dgm:shape>
              </dgm:if>
              <dgm:else name="Name30">
                <dgm:shape xmlns:r="http://schemas.openxmlformats.org/officeDocument/2006/relationships" rot="180" type="blockArc" r:blip="">
                  <dgm:adjLst>
                    <dgm:adj idx="1" val="-84.8426"/>
                    <dgm:adj idx="2" val="84.8009"/>
                    <dgm:adj idx="3" val="0.0524"/>
                  </dgm:adjLst>
                </dgm:shape>
              </dgm:else>
            </dgm:choose>
          </dgm:else>
        </dgm:choose>
        <dgm:presOf/>
      </dgm:layoutNode>
      <dgm:layoutNode name="Image1" styleLbl="fgImgPlace1">
        <dgm:alg type="sp"/>
        <dgm:shape xmlns:r="http://schemas.openxmlformats.org/officeDocument/2006/relationships" type="ellipse" r:blip="" blipPhldr="1">
          <dgm:adjLst/>
        </dgm:shape>
        <dgm:presOf/>
      </dgm:layoutNode>
      <dgm:layoutNode name="Child1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4" axis="ch ch" ptType="node node" st="1 2" cnt="1 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35" ref="ImageRepeat"/>
      </dgm:layoutNode>
      <dgm:layoutNode name="Child2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3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9" axis="ch ch" ptType="node node" st="1 3" cnt="1 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  <dgm:layoutNode name="Child3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3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4" axis="ch ch" ptType="node node" st="1 4" cnt="1 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45" ref="Image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l"/>
              <dgm:param type="shpTxLTRAlignCh" val="l"/>
              <dgm:param type="parTxRTLAlign" val="l"/>
              <dgm:param type="shpTxRTLAlignCh" val="l"/>
              <dgm:param type="lnSpAfParP" val="10"/>
            </dgm:alg>
          </dgm:if>
          <dgm:else name="Name48">
            <dgm:alg type="tx">
              <dgm:param type="parTxLTRAlign" val="r"/>
              <dgm:param type="shpTxLTRAlignCh" val="r"/>
              <dgm:param type="parTxRTLAlign" val="r"/>
              <dgm:param type="shpTxRTLAlignCh" val="r"/>
              <dgm:param type="lnSpAfParP" val="10"/>
            </dgm:alg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C9489-F9E7-4134-BF2F-467156F7B64A}" type="datetimeFigureOut">
              <a:rPr lang="ru-RU" smtClean="0"/>
              <a:pPr/>
              <a:t>01.11.2019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2B2B4-7313-4F81-9CFF-B4AF3C7B46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410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2B2B4-7313-4F81-9CFF-B4AF3C7B466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215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5A071-A3D2-46F2-B214-9D227A46B636}" type="datetime1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C1B2-6C1D-4D42-813E-DDD8119DE824}" type="datetime1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F3DA0-103D-486A-9019-399E0551A473}" type="datetime1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7395F-7CEE-4C52-8DC9-C3FA5BE3EF97}" type="datetime1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3F306-ED54-43DB-B571-724A403D83F6}" type="datetime1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8532-F71F-453C-A6DD-127544ED1A97}" type="datetime1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0361-129B-4339-B581-4592D3AC19BF}" type="datetime1">
              <a:rPr lang="ru-RU" smtClean="0"/>
              <a:pPr/>
              <a:t>01.11.2019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982A-424F-4B6D-8298-94B8AB86E382}" type="datetime1">
              <a:rPr lang="ru-RU" smtClean="0"/>
              <a:pPr/>
              <a:t>01.11.2019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2746-F5F2-454A-93D2-F9648E423270}" type="datetime1">
              <a:rPr lang="ru-RU" smtClean="0"/>
              <a:pPr/>
              <a:t>01.11.2019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D4317-2027-476A-AF19-60DB5B9604FC}" type="datetime1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EAAE-1BE1-4471-927C-DDD01F9ACA27}" type="datetime1">
              <a:rPr lang="ru-RU" smtClean="0"/>
              <a:pPr/>
              <a:t>01.11.2019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295D5D7-813B-4E4A-8CED-B6E1DC0A6301}" type="datetime1">
              <a:rPr lang="ru-RU" smtClean="0"/>
              <a:pPr/>
              <a:t>01.11.2019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335F3CF-C5C7-4267-ABF8-3990DEFC8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&#1082;&#1086;&#1085;&#1082;&#1091;&#1088;&#1089;&#1096;&#1082;&#1086;&#1083;.&#1088;&#1092;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9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9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9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9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9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9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9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92" y="413424"/>
            <a:ext cx="3635896" cy="1770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162"/>
          <a:stretch/>
        </p:blipFill>
        <p:spPr>
          <a:xfrm>
            <a:off x="7295943" y="513472"/>
            <a:ext cx="1855961" cy="179094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852936"/>
            <a:ext cx="7640017" cy="142264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97715"/>
                </a:solidFill>
              </a:rPr>
              <a:t>Организационно-методические и нормативно-правовые условия создания школьного технопарка</a:t>
            </a:r>
            <a:endParaRPr lang="ru-RU" sz="3200" b="1" dirty="0">
              <a:solidFill>
                <a:srgbClr val="F9771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07123" y="4437112"/>
            <a:ext cx="7416800" cy="18002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ведущий вебинара </a:t>
            </a:r>
          </a:p>
          <a:p>
            <a:pPr marL="0" indent="0" algn="ctr">
              <a:buNone/>
            </a:pPr>
            <a:r>
              <a:rPr lang="ru-RU" sz="2000" dirty="0" smtClean="0"/>
              <a:t>директор МОУ СШ №14 «Зеленый шум», г. Волжского</a:t>
            </a:r>
          </a:p>
          <a:p>
            <a:pPr marL="0" indent="0" algn="ctr">
              <a:buNone/>
            </a:pPr>
            <a:r>
              <a:rPr lang="ru-RU" sz="3300" b="1" dirty="0" smtClean="0">
                <a:solidFill>
                  <a:srgbClr val="468C7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Давыдова Алла Геннадьевна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793425"/>
            <a:ext cx="37444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dirty="0"/>
              <a:t>Школа-победитель конкурса </a:t>
            </a:r>
            <a:r>
              <a:rPr lang="ru-RU" dirty="0" smtClean="0"/>
              <a:t>2019  </a:t>
            </a:r>
            <a:r>
              <a:rPr lang="ru-RU" dirty="0"/>
              <a:t>в рамках государственной программы </a:t>
            </a:r>
            <a:r>
              <a:rPr lang="ru-RU" dirty="0" smtClean="0"/>
              <a:t>РФ «Развитие образования» </a:t>
            </a:r>
            <a:r>
              <a:rPr lang="ru-RU" dirty="0" smtClean="0">
                <a:hlinkClick r:id="rId4"/>
              </a:rPr>
              <a:t>https</a:t>
            </a:r>
            <a:r>
              <a:rPr lang="ru-RU" dirty="0">
                <a:hlinkClick r:id="rId4"/>
              </a:rPr>
              <a:t>://конкурсшкол.рф</a:t>
            </a:r>
            <a:endParaRPr lang="ru-RU" dirty="0"/>
          </a:p>
        </p:txBody>
      </p:sp>
      <p:sp>
        <p:nvSpPr>
          <p:cNvPr id="6" name="AutoShape 2" descr="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98098" y="1285803"/>
            <a:ext cx="2448272" cy="246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70000"/>
              </a:lnSpc>
            </a:pPr>
            <a:r>
              <a:rPr lang="ru-RU" sz="1400" dirty="0" smtClean="0">
                <a:solidFill>
                  <a:srgbClr val="39277B"/>
                </a:solidFill>
              </a:rPr>
              <a:t>Школьный технопарк</a:t>
            </a:r>
            <a:endParaRPr lang="ru-RU" sz="1400" dirty="0">
              <a:solidFill>
                <a:srgbClr val="3927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 rot="16200000">
            <a:off x="-333299" y="3581774"/>
            <a:ext cx="3312369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33236F"/>
                </a:solidFill>
              </a:rPr>
              <a:t>Мероприятия</a:t>
            </a:r>
            <a:r>
              <a:rPr lang="ru-RU" sz="3200" b="1" i="1" dirty="0" smtClean="0">
                <a:solidFill>
                  <a:srgbClr val="33236F"/>
                </a:solidFill>
              </a:rPr>
              <a:t> </a:t>
            </a:r>
            <a:br>
              <a:rPr lang="ru-RU" sz="3200" b="1" i="1" dirty="0" smtClean="0">
                <a:solidFill>
                  <a:srgbClr val="33236F"/>
                </a:solidFill>
              </a:rPr>
            </a:br>
            <a:r>
              <a:rPr lang="en-US" sz="3200" b="1" dirty="0" smtClean="0">
                <a:solidFill>
                  <a:srgbClr val="33236F"/>
                </a:solidFill>
              </a:rPr>
              <a:t>3</a:t>
            </a:r>
            <a:r>
              <a:rPr lang="ru-RU" sz="3200" b="1" i="1" dirty="0" smtClean="0">
                <a:solidFill>
                  <a:srgbClr val="33236F"/>
                </a:solidFill>
              </a:rPr>
              <a:t> </a:t>
            </a:r>
            <a:r>
              <a:rPr lang="ru-RU" sz="3200" b="1" dirty="0" smtClean="0">
                <a:solidFill>
                  <a:srgbClr val="33236F"/>
                </a:solidFill>
              </a:rPr>
              <a:t>ступени</a:t>
            </a:r>
            <a:endParaRPr lang="ru-RU" sz="3600" b="1" dirty="0">
              <a:solidFill>
                <a:srgbClr val="33236F"/>
              </a:solidFill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686146345"/>
              </p:ext>
            </p:extLst>
          </p:nvPr>
        </p:nvGraphicFramePr>
        <p:xfrm>
          <a:off x="1547664" y="476672"/>
          <a:ext cx="7596336" cy="5792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" name="AutoShape 2" descr="https://apf.mail.ru/cgi-bin/readmsg/1.jpg?id=15686172041242374619%3B0%3B1&amp;x-email=greenschoolvlz%40mail.ru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s://apf.mail.ru/cgi-bin/readmsg/1.jpg?id=15686172041242374619%3B0%3B1&amp;x-email=greenschoolvlz%40mail.ru&amp;exif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5210"/>
            <a:ext cx="2367150" cy="1150896"/>
          </a:xfrm>
          <a:prstGeom prst="rect">
            <a:avLst/>
          </a:prstGeom>
          <a:solidFill>
            <a:srgbClr val="81AD8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646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683255888"/>
              </p:ext>
            </p:extLst>
          </p:nvPr>
        </p:nvGraphicFramePr>
        <p:xfrm>
          <a:off x="467544" y="1772816"/>
          <a:ext cx="8037688" cy="4833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5210"/>
            <a:ext cx="2367150" cy="1150896"/>
          </a:xfrm>
          <a:prstGeom prst="rect">
            <a:avLst/>
          </a:prstGeom>
          <a:solidFill>
            <a:srgbClr val="81AD8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45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362618660"/>
              </p:ext>
            </p:extLst>
          </p:nvPr>
        </p:nvGraphicFramePr>
        <p:xfrm>
          <a:off x="467544" y="1772816"/>
          <a:ext cx="8424936" cy="4833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5210"/>
            <a:ext cx="2367150" cy="1150896"/>
          </a:xfrm>
          <a:prstGeom prst="rect">
            <a:avLst/>
          </a:prstGeom>
          <a:solidFill>
            <a:srgbClr val="81AD8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328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46026101"/>
              </p:ext>
            </p:extLst>
          </p:nvPr>
        </p:nvGraphicFramePr>
        <p:xfrm>
          <a:off x="971600" y="1340768"/>
          <a:ext cx="7863439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272637" y="603277"/>
            <a:ext cx="6848296" cy="51999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200" b="1" kern="1200" dirty="0" smtClean="0">
                <a:solidFill>
                  <a:srgbClr val="7030A0"/>
                </a:solidFill>
              </a:rPr>
              <a:t>Методические ресурсы</a:t>
            </a:r>
            <a:endParaRPr lang="ru-RU" sz="3200" b="1" kern="1200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57494" y="2564904"/>
            <a:ext cx="2520279" cy="91698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b="1" kern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5210"/>
            <a:ext cx="2367150" cy="1150896"/>
          </a:xfrm>
          <a:prstGeom prst="rect">
            <a:avLst/>
          </a:prstGeom>
          <a:solidFill>
            <a:srgbClr val="81AD8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752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9696" y="1358280"/>
            <a:ext cx="324036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5903D"/>
                </a:solidFill>
              </a:rPr>
              <a:t>Информационные ресурсы</a:t>
            </a:r>
            <a:endParaRPr lang="ru-RU" sz="2400" b="1" dirty="0">
              <a:solidFill>
                <a:srgbClr val="F5903D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5210"/>
            <a:ext cx="2367150" cy="1150896"/>
          </a:xfrm>
          <a:prstGeom prst="rect">
            <a:avLst/>
          </a:prstGeom>
          <a:solidFill>
            <a:srgbClr val="81AD81"/>
          </a:solidFill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57" y="2348880"/>
            <a:ext cx="4157085" cy="2784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264" y="4653136"/>
            <a:ext cx="21717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082878"/>
            <a:ext cx="3677794" cy="480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391651"/>
            <a:ext cx="23223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468C70"/>
                </a:solidFill>
              </a:rPr>
              <a:t>Группа в ВК</a:t>
            </a:r>
            <a:endParaRPr lang="ru-RU" sz="2800" b="1" dirty="0">
              <a:solidFill>
                <a:srgbClr val="468C7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4" y="559658"/>
            <a:ext cx="3717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39277B"/>
                </a:solidFill>
              </a:rPr>
              <a:t>Сайт (в разработке)</a:t>
            </a:r>
            <a:endParaRPr lang="ru-RU" sz="2800" b="1" dirty="0">
              <a:solidFill>
                <a:srgbClr val="3927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915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15</a:t>
            </a:fld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1703766" y="1216980"/>
          <a:ext cx="5736468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060848"/>
            <a:ext cx="8856984" cy="1440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468C70"/>
                </a:solidFill>
              </a:rPr>
              <a:t>Муниципальное общеобразовательное учреждение «Средняя школа №14 «Зеленый шум»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468C70"/>
                </a:solidFill>
              </a:rPr>
              <a:t>г. Волжского Волгоградской области»</a:t>
            </a:r>
          </a:p>
          <a:p>
            <a:pPr marL="0" indent="0" algn="ctr">
              <a:buNone/>
            </a:pPr>
            <a:endParaRPr lang="ru-RU" dirty="0">
              <a:solidFill>
                <a:srgbClr val="468C70"/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rgbClr val="468C70"/>
              </a:solidFill>
            </a:endParaRPr>
          </a:p>
          <a:p>
            <a:pPr marL="0" indent="0" algn="ctr">
              <a:buNone/>
            </a:pPr>
            <a:endParaRPr lang="ru-RU" dirty="0">
              <a:solidFill>
                <a:srgbClr val="468C7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162"/>
          <a:stretch/>
        </p:blipFill>
        <p:spPr>
          <a:xfrm>
            <a:off x="7573175" y="371366"/>
            <a:ext cx="1549439" cy="149516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123037" y="4831568"/>
            <a:ext cx="51771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404110, Волгоградская область, г. Волжский, ул. Космонавтов, 19</a:t>
            </a:r>
            <a:endParaRPr lang="ru-RU" sz="1400" dirty="0" smtClean="0"/>
          </a:p>
        </p:txBody>
      </p:sp>
      <p:grpSp>
        <p:nvGrpSpPr>
          <p:cNvPr id="12" name="Группа 11"/>
          <p:cNvGrpSpPr/>
          <p:nvPr/>
        </p:nvGrpSpPr>
        <p:grpSpPr>
          <a:xfrm>
            <a:off x="346810" y="3619873"/>
            <a:ext cx="8482841" cy="767352"/>
            <a:chOff x="314964" y="4016561"/>
            <a:chExt cx="8482841" cy="767352"/>
          </a:xfrm>
        </p:grpSpPr>
        <p:pic>
          <p:nvPicPr>
            <p:cNvPr id="2050" name="Picture 2" descr="Картинки по запросу иконка телефона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964" y="4016561"/>
              <a:ext cx="743104" cy="7673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Прямоугольник 10"/>
            <p:cNvSpPr/>
            <p:nvPr/>
          </p:nvSpPr>
          <p:spPr>
            <a:xfrm>
              <a:off x="1123037" y="4077072"/>
              <a:ext cx="7674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ru-RU" dirty="0">
                  <a:solidFill>
                    <a:srgbClr val="292934"/>
                  </a:solidFill>
                </a:rPr>
                <a:t>(8443) 31-45-62 Приемная директора</a:t>
              </a:r>
            </a:p>
            <a:p>
              <a:pPr lvl="0"/>
              <a:r>
                <a:rPr lang="ru-RU" dirty="0">
                  <a:solidFill>
                    <a:srgbClr val="292934"/>
                  </a:solidFill>
                </a:rPr>
                <a:t>(8443) 31-45-63 Заместители директора по </a:t>
              </a:r>
              <a:r>
                <a:rPr lang="ru-RU" dirty="0" smtClean="0">
                  <a:solidFill>
                    <a:srgbClr val="292934"/>
                  </a:solidFill>
                </a:rPr>
                <a:t>УВР</a:t>
              </a:r>
              <a:endParaRPr lang="ru-RU" dirty="0">
                <a:solidFill>
                  <a:srgbClr val="292934"/>
                </a:solidFill>
              </a:endParaRPr>
            </a:p>
          </p:txBody>
        </p:sp>
      </p:grpSp>
      <p:pic>
        <p:nvPicPr>
          <p:cNvPr id="2052" name="Picture 4" descr="Картинки по запросу иконка адрес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86" y="4722114"/>
            <a:ext cx="540060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Картинки по запросу иконка емайла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10" y="5658789"/>
            <a:ext cx="679411" cy="67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123037" y="5813828"/>
            <a:ext cx="2930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greenschoolvlz@mail.ru</a:t>
            </a:r>
            <a:endParaRPr lang="ru-RU" dirty="0"/>
          </a:p>
        </p:txBody>
      </p:sp>
      <p:pic>
        <p:nvPicPr>
          <p:cNvPr id="2056" name="Picture 8" descr="http://qr-code-generator.online/img/qrcode1572076795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7730" y="3619873"/>
            <a:ext cx="2621500" cy="2563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96000"/>
          </a:xfrm>
        </p:spPr>
        <p:txBody>
          <a:bodyPr/>
          <a:lstStyle/>
          <a:p>
            <a:fld id="{D335F3CF-C5C7-4267-ABF8-3990DEFC80CB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25" y="520412"/>
            <a:ext cx="3168352" cy="1540436"/>
          </a:xfrm>
          <a:prstGeom prst="rect">
            <a:avLst/>
          </a:prstGeom>
          <a:solidFill>
            <a:srgbClr val="81AD8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74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b="1" dirty="0"/>
              <a:t>Цель:</a:t>
            </a:r>
            <a:r>
              <a:rPr lang="ru-RU" sz="3000" dirty="0"/>
              <a:t> создание </a:t>
            </a:r>
            <a:r>
              <a:rPr lang="ru-RU" sz="3000" dirty="0" smtClean="0"/>
              <a:t>инновационной </a:t>
            </a:r>
            <a:r>
              <a:rPr lang="ru-RU" sz="3000" dirty="0"/>
              <a:t>образовательной среды, лабораторного комплекса с современным оборудованием, позволяющих реализовывать педагогическую систему, ориентированную на проекты и исследования учащихся </a:t>
            </a:r>
            <a:r>
              <a:rPr lang="ru-RU" sz="3000" dirty="0" smtClean="0"/>
              <a:t>и направленную на развитие талантов каждого ребенка и раннее профессиональное самоопределение</a:t>
            </a:r>
            <a:endParaRPr lang="ru-RU" sz="30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5210"/>
            <a:ext cx="2367150" cy="1150896"/>
          </a:xfrm>
          <a:prstGeom prst="rect">
            <a:avLst/>
          </a:prstGeom>
          <a:solidFill>
            <a:srgbClr val="81AD8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915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0364" y="1844824"/>
            <a:ext cx="8363272" cy="4416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900" b="1" dirty="0"/>
              <a:t>Задачи:</a:t>
            </a:r>
            <a:endParaRPr lang="ru-RU" sz="1900" dirty="0"/>
          </a:p>
          <a:p>
            <a:pPr>
              <a:buFont typeface="Wingdings" pitchFamily="2" charset="2"/>
              <a:buChar char="q"/>
            </a:pPr>
            <a:r>
              <a:rPr lang="ru-RU" sz="1900" dirty="0" smtClean="0"/>
              <a:t>Мотивация </a:t>
            </a:r>
            <a:r>
              <a:rPr lang="ru-RU" sz="1900" dirty="0"/>
              <a:t>учащихся к исследовательской и проектной </a:t>
            </a:r>
            <a:r>
              <a:rPr lang="ru-RU" sz="1900" dirty="0" smtClean="0"/>
              <a:t>деятельности;</a:t>
            </a:r>
          </a:p>
          <a:p>
            <a:pPr>
              <a:buFont typeface="Wingdings" pitchFamily="2" charset="2"/>
              <a:buChar char="q"/>
            </a:pPr>
            <a:r>
              <a:rPr lang="ru-RU" sz="1900" dirty="0" smtClean="0"/>
              <a:t>Создание условий для осознанного выбора обучающимися будущей профессии через единство урочной и внеурочной деятельности;</a:t>
            </a:r>
            <a:endParaRPr lang="ru-RU" sz="1900" dirty="0"/>
          </a:p>
          <a:p>
            <a:pPr>
              <a:buFont typeface="Wingdings" pitchFamily="2" charset="2"/>
              <a:buChar char="q"/>
            </a:pPr>
            <a:r>
              <a:rPr lang="ru-RU" sz="1900" dirty="0" smtClean="0"/>
              <a:t>Привлечение </a:t>
            </a:r>
            <a:r>
              <a:rPr lang="ru-RU" sz="1900" dirty="0"/>
              <a:t>и обучение специалистов, реализующих программы естественнонаучной направленности, для разработки и апробации дополнительных образовательных программ, практик и методик, базирующихся на межпредметных технологиях;</a:t>
            </a:r>
          </a:p>
          <a:p>
            <a:pPr>
              <a:buFont typeface="Wingdings" pitchFamily="2" charset="2"/>
              <a:buChar char="q"/>
            </a:pPr>
            <a:r>
              <a:rPr lang="ru-RU" sz="1900" dirty="0" smtClean="0"/>
              <a:t>Развитие </a:t>
            </a:r>
            <a:r>
              <a:rPr lang="ru-RU" sz="1900" dirty="0"/>
              <a:t>сетевого взаимодействия целевой группы исполнительского уровня (педагогов и руководителей МОУ СШ №14, преподавателей ВУЗов, наставников), пользовательского уровня (учащихся, в том числе с ОВЗ, и родителей, использующих содержательно-технологический ресурс технопарка) и </a:t>
            </a:r>
            <a:r>
              <a:rPr lang="ru-RU" sz="1900" dirty="0" err="1"/>
              <a:t>диссеминационного</a:t>
            </a:r>
            <a:r>
              <a:rPr lang="ru-RU" sz="1900" dirty="0"/>
              <a:t> уровня (участников авторской методической сети).</a:t>
            </a:r>
            <a:endParaRPr lang="ru-RU" sz="1900" dirty="0">
              <a:effectLst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5210"/>
            <a:ext cx="2367150" cy="1150896"/>
          </a:xfrm>
          <a:prstGeom prst="rect">
            <a:avLst/>
          </a:prstGeom>
          <a:solidFill>
            <a:srgbClr val="81AD8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690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5210"/>
            <a:ext cx="2367150" cy="1150896"/>
          </a:xfrm>
          <a:prstGeom prst="rect">
            <a:avLst/>
          </a:prstGeom>
          <a:solidFill>
            <a:srgbClr val="81AD81"/>
          </a:solidFill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632589"/>
            <a:ext cx="6696744" cy="990600"/>
          </a:xfrm>
        </p:spPr>
        <p:txBody>
          <a:bodyPr>
            <a:noAutofit/>
          </a:bodyPr>
          <a:lstStyle/>
          <a:p>
            <a:pPr algn="r"/>
            <a:r>
              <a:rPr lang="en-US" sz="3200" b="1" dirty="0" smtClean="0">
                <a:solidFill>
                  <a:srgbClr val="18B883"/>
                </a:solidFill>
              </a:rPr>
              <a:t>1 </a:t>
            </a:r>
            <a:r>
              <a:rPr lang="ru-RU" sz="3200" b="1" dirty="0" smtClean="0">
                <a:solidFill>
                  <a:srgbClr val="18B883"/>
                </a:solidFill>
              </a:rPr>
              <a:t>ступень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Выбор </a:t>
            </a:r>
            <a:r>
              <a:rPr lang="ru-RU" sz="3200" b="1" dirty="0"/>
              <a:t>профессии не сделан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963911219"/>
              </p:ext>
            </p:extLst>
          </p:nvPr>
        </p:nvGraphicFramePr>
        <p:xfrm>
          <a:off x="0" y="1623189"/>
          <a:ext cx="8640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28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 rot="16200000">
            <a:off x="-333299" y="3581774"/>
            <a:ext cx="3312369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33236F"/>
                </a:solidFill>
              </a:rPr>
              <a:t>Мероприятия</a:t>
            </a:r>
            <a:r>
              <a:rPr lang="ru-RU" sz="3200" b="1" i="1" dirty="0" smtClean="0">
                <a:solidFill>
                  <a:srgbClr val="33236F"/>
                </a:solidFill>
              </a:rPr>
              <a:t> </a:t>
            </a:r>
            <a:br>
              <a:rPr lang="ru-RU" sz="3200" b="1" i="1" dirty="0" smtClean="0">
                <a:solidFill>
                  <a:srgbClr val="33236F"/>
                </a:solidFill>
              </a:rPr>
            </a:br>
            <a:r>
              <a:rPr lang="ru-RU" sz="3200" b="1" i="1" dirty="0" smtClean="0">
                <a:solidFill>
                  <a:srgbClr val="33236F"/>
                </a:solidFill>
              </a:rPr>
              <a:t>1 </a:t>
            </a:r>
            <a:r>
              <a:rPr lang="ru-RU" sz="3200" b="1" dirty="0" smtClean="0">
                <a:solidFill>
                  <a:srgbClr val="33236F"/>
                </a:solidFill>
              </a:rPr>
              <a:t>ступени</a:t>
            </a:r>
            <a:endParaRPr lang="ru-RU" sz="3600" b="1" dirty="0">
              <a:solidFill>
                <a:srgbClr val="33236F"/>
              </a:solidFill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3198280940"/>
              </p:ext>
            </p:extLst>
          </p:nvPr>
        </p:nvGraphicFramePr>
        <p:xfrm>
          <a:off x="1691680" y="591798"/>
          <a:ext cx="7956376" cy="5921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" name="AutoShape 2" descr="https://apf.mail.ru/cgi-bin/readmsg/1.jpg?id=15686172041242374619%3B0%3B1&amp;x-email=greenschoolvlz%40mail.ru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s://apf.mail.ru/cgi-bin/readmsg/1.jpg?id=15686172041242374619%3B0%3B1&amp;x-email=greenschoolvlz%40mail.ru&amp;exif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5210"/>
            <a:ext cx="2367150" cy="1150896"/>
          </a:xfrm>
          <a:prstGeom prst="rect">
            <a:avLst/>
          </a:prstGeom>
          <a:solidFill>
            <a:srgbClr val="81AD8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108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0806"/>
            <a:ext cx="9123071" cy="990600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/>
              <a:t>Начальный </a:t>
            </a:r>
            <a:r>
              <a:rPr lang="ru-RU" sz="2800" b="1" dirty="0"/>
              <a:t>уровень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профессионального самоопределения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72200" y="611977"/>
            <a:ext cx="26039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18B883"/>
                </a:solidFill>
              </a:rPr>
              <a:t>2 </a:t>
            </a:r>
            <a:r>
              <a:rPr lang="ru-RU" sz="3200" b="1" dirty="0" smtClean="0">
                <a:solidFill>
                  <a:srgbClr val="18B883"/>
                </a:solidFill>
              </a:rPr>
              <a:t>ступень</a:t>
            </a:r>
            <a:endParaRPr lang="ru-RU" sz="3200" b="1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431664546"/>
              </p:ext>
            </p:extLst>
          </p:nvPr>
        </p:nvGraphicFramePr>
        <p:xfrm>
          <a:off x="251520" y="1916832"/>
          <a:ext cx="8640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5210"/>
            <a:ext cx="2367150" cy="1150896"/>
          </a:xfrm>
          <a:prstGeom prst="rect">
            <a:avLst/>
          </a:prstGeom>
          <a:solidFill>
            <a:srgbClr val="81AD8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474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 rot="16200000">
            <a:off x="-333299" y="3581774"/>
            <a:ext cx="3312369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33236F"/>
                </a:solidFill>
              </a:rPr>
              <a:t>Мероприятия</a:t>
            </a:r>
            <a:r>
              <a:rPr lang="ru-RU" sz="3200" b="1" i="1" dirty="0" smtClean="0">
                <a:solidFill>
                  <a:srgbClr val="33236F"/>
                </a:solidFill>
              </a:rPr>
              <a:t> </a:t>
            </a:r>
            <a:br>
              <a:rPr lang="ru-RU" sz="3200" b="1" i="1" dirty="0" smtClean="0">
                <a:solidFill>
                  <a:srgbClr val="33236F"/>
                </a:solidFill>
              </a:rPr>
            </a:br>
            <a:r>
              <a:rPr lang="ru-RU" sz="3200" b="1" dirty="0" smtClean="0">
                <a:solidFill>
                  <a:srgbClr val="33236F"/>
                </a:solidFill>
              </a:rPr>
              <a:t>2</a:t>
            </a:r>
            <a:r>
              <a:rPr lang="ru-RU" sz="3200" b="1" i="1" dirty="0" smtClean="0">
                <a:solidFill>
                  <a:srgbClr val="33236F"/>
                </a:solidFill>
              </a:rPr>
              <a:t> </a:t>
            </a:r>
            <a:r>
              <a:rPr lang="ru-RU" sz="3200" b="1" dirty="0" smtClean="0">
                <a:solidFill>
                  <a:srgbClr val="33236F"/>
                </a:solidFill>
              </a:rPr>
              <a:t>ступени</a:t>
            </a:r>
            <a:endParaRPr lang="ru-RU" sz="3600" b="1" dirty="0">
              <a:solidFill>
                <a:srgbClr val="33236F"/>
              </a:solidFill>
            </a:endParaRPr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686146345"/>
              </p:ext>
            </p:extLst>
          </p:nvPr>
        </p:nvGraphicFramePr>
        <p:xfrm>
          <a:off x="1547664" y="476672"/>
          <a:ext cx="7596336" cy="57921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" name="AutoShape 2" descr="https://apf.mail.ru/cgi-bin/readmsg/1.jpg?id=15686172041242374619%3B0%3B1&amp;x-email=greenschoolvlz%40mail.ru&amp;exif=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s://apf.mail.ru/cgi-bin/readmsg/1.jpg?id=15686172041242374619%3B0%3B1&amp;x-email=greenschoolvlz%40mail.ru&amp;exif=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5210"/>
            <a:ext cx="2367150" cy="1150896"/>
          </a:xfrm>
          <a:prstGeom prst="rect">
            <a:avLst/>
          </a:prstGeom>
          <a:solidFill>
            <a:srgbClr val="81AD8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646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60081" y="545839"/>
            <a:ext cx="21681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18B883"/>
                </a:solidFill>
              </a:rPr>
              <a:t>3 ступень</a:t>
            </a:r>
            <a:endParaRPr lang="ru-RU" sz="3200" b="1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016158199"/>
              </p:ext>
            </p:extLst>
          </p:nvPr>
        </p:nvGraphicFramePr>
        <p:xfrm>
          <a:off x="251520" y="1916832"/>
          <a:ext cx="864096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5F3CF-C5C7-4267-ABF8-3990DEFC80CB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1020806"/>
            <a:ext cx="9123071" cy="990600"/>
          </a:xfrm>
        </p:spPr>
        <p:txBody>
          <a:bodyPr>
            <a:noAutofit/>
          </a:bodyPr>
          <a:lstStyle/>
          <a:p>
            <a:pPr algn="r"/>
            <a:r>
              <a:rPr lang="ru-RU" sz="2800" b="1" dirty="0" smtClean="0"/>
              <a:t>Продвинутый </a:t>
            </a:r>
            <a:r>
              <a:rPr lang="ru-RU" sz="2800" b="1" dirty="0"/>
              <a:t>уровень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профессионального самоопределения</a:t>
            </a:r>
            <a:endParaRPr lang="ru-RU" b="1" dirty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5210"/>
            <a:ext cx="2367150" cy="1150896"/>
          </a:xfrm>
          <a:prstGeom prst="rect">
            <a:avLst/>
          </a:prstGeom>
          <a:solidFill>
            <a:srgbClr val="81AD8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624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2492</TotalTime>
  <Words>657</Words>
  <Application>Microsoft Office PowerPoint</Application>
  <PresentationFormat>Экран (4:3)</PresentationFormat>
  <Paragraphs>103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Ясность</vt:lpstr>
      <vt:lpstr>Организационно-методические и нормативно-правовые условия создания школьного технопарка</vt:lpstr>
      <vt:lpstr>Презентация PowerPoint</vt:lpstr>
      <vt:lpstr>Презентация PowerPoint</vt:lpstr>
      <vt:lpstr>Презентация PowerPoint</vt:lpstr>
      <vt:lpstr>1 ступень Выбор профессии не сделан</vt:lpstr>
      <vt:lpstr>Мероприятия  1 ступени</vt:lpstr>
      <vt:lpstr>Начальный уровень  профессионального самоопределения</vt:lpstr>
      <vt:lpstr>Мероприятия  2 ступени</vt:lpstr>
      <vt:lpstr>Продвинутый уровень  профессионального самоопределения</vt:lpstr>
      <vt:lpstr>Мероприятия  3 ступени</vt:lpstr>
      <vt:lpstr>Презентация PowerPoint</vt:lpstr>
      <vt:lpstr>Презентация PowerPoint</vt:lpstr>
      <vt:lpstr>Презентация PowerPoint</vt:lpstr>
      <vt:lpstr>Информационные ресурсы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вебинара очень длинное и запутанное у меня его пока нет, как будет напишу</dc:title>
  <dc:creator>Raybook</dc:creator>
  <cp:lastModifiedBy>Пользователь</cp:lastModifiedBy>
  <cp:revision>35</cp:revision>
  <dcterms:created xsi:type="dcterms:W3CDTF">2019-10-26T07:12:03Z</dcterms:created>
  <dcterms:modified xsi:type="dcterms:W3CDTF">2019-11-01T05:51:16Z</dcterms:modified>
</cp:coreProperties>
</file>