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64" r:id="rId6"/>
    <p:sldId id="263" r:id="rId7"/>
    <p:sldId id="261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МБОУ «СОШ № 17» г. Чебоксары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Поделка из вторичного сырья - «Символ года»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Руководитель </a:t>
            </a:r>
            <a:r>
              <a:rPr lang="ru-RU" b="1" dirty="0" smtClean="0">
                <a:solidFill>
                  <a:srgbClr val="002060"/>
                </a:solidFill>
              </a:rPr>
              <a:t>– учитель химии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Пантеева</a:t>
            </a:r>
            <a:r>
              <a:rPr lang="ru-RU" b="1" dirty="0" smtClean="0">
                <a:solidFill>
                  <a:srgbClr val="002060"/>
                </a:solidFill>
              </a:rPr>
              <a:t> Елена Николаевна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Пояснительная записка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8457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«Символ года» сделана из вторичного сырья. Основу свинки составляет пластиковая бутылка. На изготовление свинки понадобилось 2 бутылки, т.к. их донышки стали ее ногами. «Одежда» свинки старый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флисовый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шарф, который разрезается на небольшие кружочки. Эти кружочки приклеиваются к основе свинки горячим пистолетом. Предварительно основу свинки,  пластиковую бутылку, обернули материалом. На основу до этого приклеили обтянутые той же тканью - шарфом донышки бутылок. Обклеили всю свинку кружочками (клеить надо за центр кружочка, располагать их близко) кроме ножек и пятачка. Затем сделали из той же ткани пятачок и ушки и приклеили их к основе. Хвостик сделали из проволоки, обмотав ее той же тканью. Глазки и носик – это старые пуговицы. Реснички из той же ткани. В завершении украсили свинку бантом.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«Символа года» нам понадобилось – 2 пластиковые  бутылки из под лимонада; старый розовый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флисовый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шарф; четыре старые пуговицы – две большие для глаз, и две поменьше для пятачка; небольшой кусок проволоки, клеевой пистолет, канцелярский нож и наша фантазия.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поделки ушло 4 часа.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9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ена\Desktop\Новая папка (5)\image-0-02-04-3637ee3a11845c537ae9d1f547e960235cc42bcb5ba7c12cf951d338da43c9a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23991" cy="45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259" y="5949280"/>
            <a:ext cx="6400800" cy="7506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Пластиковая бутылка, старый розовый </a:t>
            </a:r>
            <a:r>
              <a:rPr lang="ru-RU" sz="1600" dirty="0" err="1" smtClean="0">
                <a:solidFill>
                  <a:srgbClr val="002060"/>
                </a:solidFill>
              </a:rPr>
              <a:t>флисовый</a:t>
            </a:r>
            <a:r>
              <a:rPr lang="ru-RU" sz="1600" dirty="0" smtClean="0">
                <a:solidFill>
                  <a:srgbClr val="002060"/>
                </a:solidFill>
              </a:rPr>
              <a:t> шарф, клеевой пистолет, канцелярский нож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Сначала отрезаем от бутылок донышки и горлышко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ена\Desktop\Новая папка (5)\image-0-02-04-120933bafab9ca236091802f19d79c96da6fd6a6890a48ecfc5d2de80b2dbbf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9799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на\Desktop\Новая папка (5)\image-0-02-04-971563f66d5875060b93e3ee306f1fac7faaaf311296544559f98d0733f143f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83868" cy="45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7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Оборачиваем донышки тканью и приклеиваем к бутылке. Получилась основа свинки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Лена\Desktop\Новая папка (5)\image-0-02-04-1a82d91ec4e25baa151792b3732ba325a14259fa4d85cde93ba3b03d113e256e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ена\Desktop\Новая папка (5)\image-0-02-04-87167eea0c15beda9920600809aafa64a0d2c772a9398f643509e0265df1a0c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Основу тоже обклеиваем тканью. Нарезаем много кружочков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Лена\Desktop\Новая папка (5)\image-0-02-04-34d0b3b13cf8625b4200c2fa34e47ae7d8c246a85ed27f5fc8f0f7dd77062ca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8" y="1559361"/>
            <a:ext cx="3491880" cy="46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ена\Desktop\Новая папка (5)\image-0-02-04-2271d52d7c8c8c82ca5e338dd5fe11d80a6ff297a5c6f98d524379387dcbd9b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569756" cy="34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2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Клеем кружочки на основу свинки клеевым пистолетом.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ена\Desktop\Новая папка (5)\image-0-02-04-ef0182b2b6dca72c1f42bdcac746d5be2f21e965c572e01f7be423badf69ee6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ена\Desktop\Новая папка (5)\image-0-02-04-8f5656f30603b68913c152b2d296fd2e7b848172125fda076571ce4ddbe6517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9" y="170080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6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Приклеиваем основу пятачка и ушки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Лена\Desktop\Новая папка (5)\image-0-02-04-587a48baa240e9d328a89341ec52deaf177b68fc438b86c24e846fb47f5b879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6421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385989" cy="32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21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Приклеиваем глазки и пятачок. Украшаем бантом. Поделка «Символ года» готова!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Лена\Desktop\Новая папка (4)\20181229_143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249557" cy="39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49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ПОДЕЛКА</vt:lpstr>
      <vt:lpstr>Пояснительная записка</vt:lpstr>
      <vt:lpstr>Материалы</vt:lpstr>
      <vt:lpstr>Сначала отрезаем от бутылок донышки и горлышко</vt:lpstr>
      <vt:lpstr>Оборачиваем донышки тканью и приклеиваем к бутылке. Получилась основа свинки</vt:lpstr>
      <vt:lpstr>Основу тоже обклеиваем тканью. Нарезаем много кружочков</vt:lpstr>
      <vt:lpstr>Клеем кружочки на основу свинки клеевым пистолетом.</vt:lpstr>
      <vt:lpstr>Приклеиваем основу пятачка и ушки</vt:lpstr>
      <vt:lpstr>Приклеиваем глазки и пятачок. Украшаем бантом. Поделка «Символ года»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2019-01-01T11:45:21Z</dcterms:created>
  <dcterms:modified xsi:type="dcterms:W3CDTF">2020-11-26T16:35:26Z</dcterms:modified>
</cp:coreProperties>
</file>