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2"/>
  </p:notesMasterIdLst>
  <p:sldIdLst>
    <p:sldId id="326" r:id="rId2"/>
    <p:sldId id="327" r:id="rId3"/>
    <p:sldId id="329" r:id="rId4"/>
    <p:sldId id="306" r:id="rId5"/>
    <p:sldId id="307" r:id="rId6"/>
    <p:sldId id="308" r:id="rId7"/>
    <p:sldId id="324" r:id="rId8"/>
    <p:sldId id="301" r:id="rId9"/>
    <p:sldId id="259" r:id="rId10"/>
    <p:sldId id="260" r:id="rId11"/>
    <p:sldId id="263" r:id="rId12"/>
    <p:sldId id="265" r:id="rId13"/>
    <p:sldId id="309" r:id="rId14"/>
    <p:sldId id="310" r:id="rId15"/>
    <p:sldId id="266" r:id="rId16"/>
    <p:sldId id="267" r:id="rId17"/>
    <p:sldId id="268" r:id="rId18"/>
    <p:sldId id="269" r:id="rId19"/>
    <p:sldId id="271" r:id="rId20"/>
    <p:sldId id="270" r:id="rId21"/>
    <p:sldId id="297" r:id="rId22"/>
    <p:sldId id="296" r:id="rId23"/>
    <p:sldId id="298" r:id="rId24"/>
    <p:sldId id="299" r:id="rId25"/>
    <p:sldId id="300" r:id="rId26"/>
    <p:sldId id="272" r:id="rId27"/>
    <p:sldId id="274" r:id="rId28"/>
    <p:sldId id="283" r:id="rId29"/>
    <p:sldId id="312" r:id="rId30"/>
    <p:sldId id="313" r:id="rId31"/>
    <p:sldId id="315" r:id="rId32"/>
    <p:sldId id="316" r:id="rId33"/>
    <p:sldId id="317" r:id="rId34"/>
    <p:sldId id="319" r:id="rId35"/>
    <p:sldId id="318" r:id="rId36"/>
    <p:sldId id="320" r:id="rId37"/>
    <p:sldId id="323" r:id="rId38"/>
    <p:sldId id="325" r:id="rId39"/>
    <p:sldId id="321" r:id="rId40"/>
    <p:sldId id="322"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62" autoAdjust="0"/>
  </p:normalViewPr>
  <p:slideViewPr>
    <p:cSldViewPr>
      <p:cViewPr varScale="1">
        <p:scale>
          <a:sx n="100" d="100"/>
          <a:sy n="100" d="100"/>
        </p:scale>
        <p:origin x="1536" y="78"/>
      </p:cViewPr>
      <p:guideLst>
        <p:guide orient="horz" pos="2160"/>
        <p:guide pos="2880"/>
      </p:guideLst>
    </p:cSldViewPr>
  </p:slideViewPr>
  <p:outlineViewPr>
    <p:cViewPr>
      <p:scale>
        <a:sx n="33" d="100"/>
        <a:sy n="33" d="100"/>
      </p:scale>
      <p:origin x="246" y="1246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7CF633-D158-41A4-A93E-D1DBFA02625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B032ACB1-926E-4F4A-A763-82985DF7F57E}">
      <dgm:prSet phldrT="[Текст]"/>
      <dgm:spPr/>
      <dgm:t>
        <a:bodyPr/>
        <a:lstStyle/>
        <a:p>
          <a:r>
            <a:rPr lang="ru-RU" dirty="0"/>
            <a:t>УСПЕШНОСТЬ</a:t>
          </a:r>
        </a:p>
        <a:p>
          <a:r>
            <a:rPr lang="ru-RU" dirty="0"/>
            <a:t>читателя-школьника</a:t>
          </a:r>
        </a:p>
      </dgm:t>
    </dgm:pt>
    <dgm:pt modelId="{414DCFC9-A563-44F1-81FB-821B9E10A71F}" type="parTrans" cxnId="{809C3E5B-CFAD-4267-B679-86840457C9C0}">
      <dgm:prSet/>
      <dgm:spPr/>
      <dgm:t>
        <a:bodyPr/>
        <a:lstStyle/>
        <a:p>
          <a:endParaRPr lang="ru-RU"/>
        </a:p>
      </dgm:t>
    </dgm:pt>
    <dgm:pt modelId="{2E0CF5D1-37D8-42A3-B8BC-C6FD6A87E891}" type="sibTrans" cxnId="{809C3E5B-CFAD-4267-B679-86840457C9C0}">
      <dgm:prSet/>
      <dgm:spPr/>
      <dgm:t>
        <a:bodyPr/>
        <a:lstStyle/>
        <a:p>
          <a:endParaRPr lang="ru-RU"/>
        </a:p>
      </dgm:t>
    </dgm:pt>
    <dgm:pt modelId="{B05465F7-E694-44FB-8000-84E206AA3E29}">
      <dgm:prSet phldrT="[Текст]"/>
      <dgm:spPr/>
      <dgm:t>
        <a:bodyPr/>
        <a:lstStyle/>
        <a:p>
          <a:r>
            <a:rPr lang="ru-RU"/>
            <a:t>ВЫСОКОЕ КАЧЕСТВО ОБРАЗОВАТЕЛЬНЫХ РЕЗУЛЬТАТОВ</a:t>
          </a:r>
        </a:p>
      </dgm:t>
    </dgm:pt>
    <dgm:pt modelId="{2099F555-1C35-4750-9C3E-3682F57099DF}" type="parTrans" cxnId="{AC24489D-322C-4F70-8007-89AD197DCFF8}">
      <dgm:prSet/>
      <dgm:spPr/>
      <dgm:t>
        <a:bodyPr/>
        <a:lstStyle/>
        <a:p>
          <a:endParaRPr lang="ru-RU"/>
        </a:p>
      </dgm:t>
    </dgm:pt>
    <dgm:pt modelId="{D4A03579-F112-452F-9D44-FBF0AA80C152}" type="sibTrans" cxnId="{AC24489D-322C-4F70-8007-89AD197DCFF8}">
      <dgm:prSet/>
      <dgm:spPr/>
      <dgm:t>
        <a:bodyPr/>
        <a:lstStyle/>
        <a:p>
          <a:endParaRPr lang="ru-RU"/>
        </a:p>
      </dgm:t>
    </dgm:pt>
    <dgm:pt modelId="{1AA7F26B-D4C4-4363-B9D5-A6099F5250DE}">
      <dgm:prSet phldrT="[Текст]"/>
      <dgm:spPr/>
      <dgm:t>
        <a:bodyPr/>
        <a:lstStyle/>
        <a:p>
          <a:r>
            <a:rPr lang="ru-RU"/>
            <a:t>ЭМОЦИОНАЛЬНО ПРИВЛЕКАТЕЛЬНАЯ СРЕДА</a:t>
          </a:r>
        </a:p>
      </dgm:t>
    </dgm:pt>
    <dgm:pt modelId="{CA5C26D5-E66A-4090-942B-84326AF03CBF}" type="parTrans" cxnId="{F492CED5-72DA-40D9-8884-ED44D70CC112}">
      <dgm:prSet/>
      <dgm:spPr/>
      <dgm:t>
        <a:bodyPr/>
        <a:lstStyle/>
        <a:p>
          <a:endParaRPr lang="ru-RU"/>
        </a:p>
      </dgm:t>
    </dgm:pt>
    <dgm:pt modelId="{D50EA217-2F5C-4F07-BDB9-1F0925933CAB}" type="sibTrans" cxnId="{F492CED5-72DA-40D9-8884-ED44D70CC112}">
      <dgm:prSet/>
      <dgm:spPr/>
      <dgm:t>
        <a:bodyPr/>
        <a:lstStyle/>
        <a:p>
          <a:endParaRPr lang="ru-RU"/>
        </a:p>
      </dgm:t>
    </dgm:pt>
    <dgm:pt modelId="{595073CD-3AB3-4F8C-A00E-1D2F52A0011D}">
      <dgm:prSet phldrT="[Текст]"/>
      <dgm:spPr/>
      <dgm:t>
        <a:bodyPr/>
        <a:lstStyle/>
        <a:p>
          <a:r>
            <a:rPr lang="ru-RU"/>
            <a:t>ПЕДАГОГИЧЕСКОЕ ПАРТНЕРСТВО С РОДИТЕЛЯМИ</a:t>
          </a:r>
        </a:p>
      </dgm:t>
    </dgm:pt>
    <dgm:pt modelId="{832A5626-31A5-4800-B2CC-F9669204ADFA}" type="parTrans" cxnId="{9F09EE68-D68B-4F09-9351-EB1B7C8A381A}">
      <dgm:prSet/>
      <dgm:spPr/>
      <dgm:t>
        <a:bodyPr/>
        <a:lstStyle/>
        <a:p>
          <a:endParaRPr lang="ru-RU"/>
        </a:p>
      </dgm:t>
    </dgm:pt>
    <dgm:pt modelId="{BFA97356-55B1-49F3-9A40-AB58C63211F4}" type="sibTrans" cxnId="{9F09EE68-D68B-4F09-9351-EB1B7C8A381A}">
      <dgm:prSet/>
      <dgm:spPr/>
      <dgm:t>
        <a:bodyPr/>
        <a:lstStyle/>
        <a:p>
          <a:endParaRPr lang="ru-RU"/>
        </a:p>
      </dgm:t>
    </dgm:pt>
    <dgm:pt modelId="{2C0F1B20-17DD-4ACF-AADB-0C71ED9E5BE3}">
      <dgm:prSet phldrT="[Текст]"/>
      <dgm:spPr/>
      <dgm:t>
        <a:bodyPr/>
        <a:lstStyle/>
        <a:p>
          <a:r>
            <a:rPr lang="ru-RU"/>
            <a:t>ФОРМИРОВАНИЕ СОЦИАЛЬНОГО ОПЫТА</a:t>
          </a:r>
        </a:p>
      </dgm:t>
    </dgm:pt>
    <dgm:pt modelId="{B4543BA8-108E-401B-8EF9-7E89F4E855A6}" type="parTrans" cxnId="{8FF080B4-3A79-4395-88BF-B1500E76152A}">
      <dgm:prSet/>
      <dgm:spPr/>
      <dgm:t>
        <a:bodyPr/>
        <a:lstStyle/>
        <a:p>
          <a:endParaRPr lang="ru-RU"/>
        </a:p>
      </dgm:t>
    </dgm:pt>
    <dgm:pt modelId="{61FE2D57-05B4-43AD-A45D-ED26512A78B0}" type="sibTrans" cxnId="{8FF080B4-3A79-4395-88BF-B1500E76152A}">
      <dgm:prSet/>
      <dgm:spPr/>
      <dgm:t>
        <a:bodyPr/>
        <a:lstStyle/>
        <a:p>
          <a:endParaRPr lang="ru-RU"/>
        </a:p>
      </dgm:t>
    </dgm:pt>
    <dgm:pt modelId="{349A96DA-4059-47D5-80A1-282E318798D0}">
      <dgm:prSet phldrT="[Текст]"/>
      <dgm:spPr/>
      <dgm:t>
        <a:bodyPr/>
        <a:lstStyle/>
        <a:p>
          <a:r>
            <a:rPr lang="ru-RU"/>
            <a:t>ВОСПИТАНИЕ ГРАЖДАНСКИХ ЧУВСТВ</a:t>
          </a:r>
        </a:p>
      </dgm:t>
    </dgm:pt>
    <dgm:pt modelId="{6B9FE187-B822-4F24-8BD5-2D3909A03962}" type="parTrans" cxnId="{5482C868-8B49-4C0E-8B48-639AA0A7C998}">
      <dgm:prSet/>
      <dgm:spPr/>
      <dgm:t>
        <a:bodyPr/>
        <a:lstStyle/>
        <a:p>
          <a:endParaRPr lang="ru-RU"/>
        </a:p>
      </dgm:t>
    </dgm:pt>
    <dgm:pt modelId="{C59141E1-22F9-4A1F-AE57-BBCACF299133}" type="sibTrans" cxnId="{5482C868-8B49-4C0E-8B48-639AA0A7C998}">
      <dgm:prSet/>
      <dgm:spPr/>
      <dgm:t>
        <a:bodyPr/>
        <a:lstStyle/>
        <a:p>
          <a:endParaRPr lang="ru-RU"/>
        </a:p>
      </dgm:t>
    </dgm:pt>
    <dgm:pt modelId="{E7EF31E9-5D7D-4441-BB91-35EA21A9A8AA}" type="pres">
      <dgm:prSet presAssocID="{947CF633-D158-41A4-A93E-D1DBFA02625E}" presName="cycle" presStyleCnt="0">
        <dgm:presLayoutVars>
          <dgm:dir/>
          <dgm:resizeHandles val="exact"/>
        </dgm:presLayoutVars>
      </dgm:prSet>
      <dgm:spPr/>
      <dgm:t>
        <a:bodyPr/>
        <a:lstStyle/>
        <a:p>
          <a:endParaRPr lang="ru-RU"/>
        </a:p>
      </dgm:t>
    </dgm:pt>
    <dgm:pt modelId="{B1BBF864-C022-454C-B864-3CAF08E48FFE}" type="pres">
      <dgm:prSet presAssocID="{B032ACB1-926E-4F4A-A763-82985DF7F57E}" presName="node" presStyleLbl="node1" presStyleIdx="0" presStyleCnt="6" custScaleX="233129" custRadScaleRad="100106" custRadScaleInc="-4991">
        <dgm:presLayoutVars>
          <dgm:bulletEnabled val="1"/>
        </dgm:presLayoutVars>
      </dgm:prSet>
      <dgm:spPr/>
      <dgm:t>
        <a:bodyPr/>
        <a:lstStyle/>
        <a:p>
          <a:endParaRPr lang="ru-RU"/>
        </a:p>
      </dgm:t>
    </dgm:pt>
    <dgm:pt modelId="{D8578DF9-D826-4358-B87B-84467975CE99}" type="pres">
      <dgm:prSet presAssocID="{B032ACB1-926E-4F4A-A763-82985DF7F57E}" presName="spNode" presStyleCnt="0"/>
      <dgm:spPr/>
    </dgm:pt>
    <dgm:pt modelId="{60BD3949-8CDC-4A83-9889-46E3F1B12E7D}" type="pres">
      <dgm:prSet presAssocID="{2E0CF5D1-37D8-42A3-B8BC-C6FD6A87E891}" presName="sibTrans" presStyleLbl="sibTrans1D1" presStyleIdx="0" presStyleCnt="6"/>
      <dgm:spPr/>
      <dgm:t>
        <a:bodyPr/>
        <a:lstStyle/>
        <a:p>
          <a:endParaRPr lang="ru-RU"/>
        </a:p>
      </dgm:t>
    </dgm:pt>
    <dgm:pt modelId="{21CCC52D-10EA-493F-A704-99542A12CBBE}" type="pres">
      <dgm:prSet presAssocID="{B05465F7-E694-44FB-8000-84E206AA3E29}" presName="node" presStyleLbl="node1" presStyleIdx="1" presStyleCnt="6" custScaleX="197284">
        <dgm:presLayoutVars>
          <dgm:bulletEnabled val="1"/>
        </dgm:presLayoutVars>
      </dgm:prSet>
      <dgm:spPr/>
      <dgm:t>
        <a:bodyPr/>
        <a:lstStyle/>
        <a:p>
          <a:endParaRPr lang="ru-RU"/>
        </a:p>
      </dgm:t>
    </dgm:pt>
    <dgm:pt modelId="{409CB6E0-90DB-45B6-B9B3-0938E05EBD10}" type="pres">
      <dgm:prSet presAssocID="{B05465F7-E694-44FB-8000-84E206AA3E29}" presName="spNode" presStyleCnt="0"/>
      <dgm:spPr/>
    </dgm:pt>
    <dgm:pt modelId="{1033A76B-8EEE-4F1B-B8D5-3DBA5C22D273}" type="pres">
      <dgm:prSet presAssocID="{D4A03579-F112-452F-9D44-FBF0AA80C152}" presName="sibTrans" presStyleLbl="sibTrans1D1" presStyleIdx="1" presStyleCnt="6"/>
      <dgm:spPr/>
      <dgm:t>
        <a:bodyPr/>
        <a:lstStyle/>
        <a:p>
          <a:endParaRPr lang="ru-RU"/>
        </a:p>
      </dgm:t>
    </dgm:pt>
    <dgm:pt modelId="{6F5EE7A6-BBB0-4AC7-B4F7-BC1DF152907B}" type="pres">
      <dgm:prSet presAssocID="{1AA7F26B-D4C4-4363-B9D5-A6099F5250DE}" presName="node" presStyleLbl="node1" presStyleIdx="2" presStyleCnt="6" custScaleX="206113">
        <dgm:presLayoutVars>
          <dgm:bulletEnabled val="1"/>
        </dgm:presLayoutVars>
      </dgm:prSet>
      <dgm:spPr/>
      <dgm:t>
        <a:bodyPr/>
        <a:lstStyle/>
        <a:p>
          <a:endParaRPr lang="ru-RU"/>
        </a:p>
      </dgm:t>
    </dgm:pt>
    <dgm:pt modelId="{E912A400-BD45-464E-857A-51DA0B686F77}" type="pres">
      <dgm:prSet presAssocID="{1AA7F26B-D4C4-4363-B9D5-A6099F5250DE}" presName="spNode" presStyleCnt="0"/>
      <dgm:spPr/>
    </dgm:pt>
    <dgm:pt modelId="{87CDB9A8-CDC6-4F88-94C7-952958D2BAE3}" type="pres">
      <dgm:prSet presAssocID="{D50EA217-2F5C-4F07-BDB9-1F0925933CAB}" presName="sibTrans" presStyleLbl="sibTrans1D1" presStyleIdx="2" presStyleCnt="6"/>
      <dgm:spPr/>
      <dgm:t>
        <a:bodyPr/>
        <a:lstStyle/>
        <a:p>
          <a:endParaRPr lang="ru-RU"/>
        </a:p>
      </dgm:t>
    </dgm:pt>
    <dgm:pt modelId="{9EA6C30B-177E-4B37-A51A-10DADF9D6EC6}" type="pres">
      <dgm:prSet presAssocID="{595073CD-3AB3-4F8C-A00E-1D2F52A0011D}" presName="node" presStyleLbl="node1" presStyleIdx="3" presStyleCnt="6" custScaleX="205675">
        <dgm:presLayoutVars>
          <dgm:bulletEnabled val="1"/>
        </dgm:presLayoutVars>
      </dgm:prSet>
      <dgm:spPr/>
      <dgm:t>
        <a:bodyPr/>
        <a:lstStyle/>
        <a:p>
          <a:endParaRPr lang="ru-RU"/>
        </a:p>
      </dgm:t>
    </dgm:pt>
    <dgm:pt modelId="{D55B4674-01AF-4F92-8CF8-1C01DE9A1352}" type="pres">
      <dgm:prSet presAssocID="{595073CD-3AB3-4F8C-A00E-1D2F52A0011D}" presName="spNode" presStyleCnt="0"/>
      <dgm:spPr/>
    </dgm:pt>
    <dgm:pt modelId="{D7865766-83B0-4046-86E2-F9AA84187727}" type="pres">
      <dgm:prSet presAssocID="{BFA97356-55B1-49F3-9A40-AB58C63211F4}" presName="sibTrans" presStyleLbl="sibTrans1D1" presStyleIdx="3" presStyleCnt="6"/>
      <dgm:spPr/>
      <dgm:t>
        <a:bodyPr/>
        <a:lstStyle/>
        <a:p>
          <a:endParaRPr lang="ru-RU"/>
        </a:p>
      </dgm:t>
    </dgm:pt>
    <dgm:pt modelId="{71748A2D-A45A-478C-8E81-2FC4D3EE8901}" type="pres">
      <dgm:prSet presAssocID="{2C0F1B20-17DD-4ACF-AADB-0C71ED9E5BE3}" presName="node" presStyleLbl="node1" presStyleIdx="4" presStyleCnt="6" custScaleX="228273">
        <dgm:presLayoutVars>
          <dgm:bulletEnabled val="1"/>
        </dgm:presLayoutVars>
      </dgm:prSet>
      <dgm:spPr/>
      <dgm:t>
        <a:bodyPr/>
        <a:lstStyle/>
        <a:p>
          <a:endParaRPr lang="ru-RU"/>
        </a:p>
      </dgm:t>
    </dgm:pt>
    <dgm:pt modelId="{CB9E6D73-D7A6-4481-ACAD-46E717D1DB45}" type="pres">
      <dgm:prSet presAssocID="{2C0F1B20-17DD-4ACF-AADB-0C71ED9E5BE3}" presName="spNode" presStyleCnt="0"/>
      <dgm:spPr/>
    </dgm:pt>
    <dgm:pt modelId="{9FF9A24A-25A5-40E8-89DE-117CC137DB6D}" type="pres">
      <dgm:prSet presAssocID="{61FE2D57-05B4-43AD-A45D-ED26512A78B0}" presName="sibTrans" presStyleLbl="sibTrans1D1" presStyleIdx="4" presStyleCnt="6"/>
      <dgm:spPr/>
      <dgm:t>
        <a:bodyPr/>
        <a:lstStyle/>
        <a:p>
          <a:endParaRPr lang="ru-RU"/>
        </a:p>
      </dgm:t>
    </dgm:pt>
    <dgm:pt modelId="{4FD17530-2FF0-4845-83A7-CB91C6345630}" type="pres">
      <dgm:prSet presAssocID="{349A96DA-4059-47D5-80A1-282E318798D0}" presName="node" presStyleLbl="node1" presStyleIdx="5" presStyleCnt="6" custScaleX="197312">
        <dgm:presLayoutVars>
          <dgm:bulletEnabled val="1"/>
        </dgm:presLayoutVars>
      </dgm:prSet>
      <dgm:spPr/>
      <dgm:t>
        <a:bodyPr/>
        <a:lstStyle/>
        <a:p>
          <a:endParaRPr lang="ru-RU"/>
        </a:p>
      </dgm:t>
    </dgm:pt>
    <dgm:pt modelId="{7C5D85DA-DE04-4576-BDF7-F0DEF83A5B55}" type="pres">
      <dgm:prSet presAssocID="{349A96DA-4059-47D5-80A1-282E318798D0}" presName="spNode" presStyleCnt="0"/>
      <dgm:spPr/>
    </dgm:pt>
    <dgm:pt modelId="{BC54C250-6840-4B4E-BDB2-83CC7C3CD608}" type="pres">
      <dgm:prSet presAssocID="{C59141E1-22F9-4A1F-AE57-BBCACF299133}" presName="sibTrans" presStyleLbl="sibTrans1D1" presStyleIdx="5" presStyleCnt="6"/>
      <dgm:spPr/>
      <dgm:t>
        <a:bodyPr/>
        <a:lstStyle/>
        <a:p>
          <a:endParaRPr lang="ru-RU"/>
        </a:p>
      </dgm:t>
    </dgm:pt>
  </dgm:ptLst>
  <dgm:cxnLst>
    <dgm:cxn modelId="{C7564537-788F-4CA5-B3CD-37715076BDAB}" type="presOf" srcId="{61FE2D57-05B4-43AD-A45D-ED26512A78B0}" destId="{9FF9A24A-25A5-40E8-89DE-117CC137DB6D}" srcOrd="0" destOrd="0" presId="urn:microsoft.com/office/officeart/2005/8/layout/cycle6"/>
    <dgm:cxn modelId="{198488A9-0A48-442C-86ED-E0BE4AA58CF0}" type="presOf" srcId="{2E0CF5D1-37D8-42A3-B8BC-C6FD6A87E891}" destId="{60BD3949-8CDC-4A83-9889-46E3F1B12E7D}" srcOrd="0" destOrd="0" presId="urn:microsoft.com/office/officeart/2005/8/layout/cycle6"/>
    <dgm:cxn modelId="{409C8F8D-A26B-45B7-874A-E1FFA6BF15CB}" type="presOf" srcId="{C59141E1-22F9-4A1F-AE57-BBCACF299133}" destId="{BC54C250-6840-4B4E-BDB2-83CC7C3CD608}" srcOrd="0" destOrd="0" presId="urn:microsoft.com/office/officeart/2005/8/layout/cycle6"/>
    <dgm:cxn modelId="{785817C0-05FE-4D52-BD48-17C232E63CD2}" type="presOf" srcId="{595073CD-3AB3-4F8C-A00E-1D2F52A0011D}" destId="{9EA6C30B-177E-4B37-A51A-10DADF9D6EC6}" srcOrd="0" destOrd="0" presId="urn:microsoft.com/office/officeart/2005/8/layout/cycle6"/>
    <dgm:cxn modelId="{CF69428F-1A66-4667-9F53-C59FF75D6102}" type="presOf" srcId="{2C0F1B20-17DD-4ACF-AADB-0C71ED9E5BE3}" destId="{71748A2D-A45A-478C-8E81-2FC4D3EE8901}" srcOrd="0" destOrd="0" presId="urn:microsoft.com/office/officeart/2005/8/layout/cycle6"/>
    <dgm:cxn modelId="{29245F0A-D41D-4557-8534-C5F9CEC7A9E4}" type="presOf" srcId="{1AA7F26B-D4C4-4363-B9D5-A6099F5250DE}" destId="{6F5EE7A6-BBB0-4AC7-B4F7-BC1DF152907B}" srcOrd="0" destOrd="0" presId="urn:microsoft.com/office/officeart/2005/8/layout/cycle6"/>
    <dgm:cxn modelId="{0E58697B-1361-4E25-A57D-4DF082C149D0}" type="presOf" srcId="{349A96DA-4059-47D5-80A1-282E318798D0}" destId="{4FD17530-2FF0-4845-83A7-CB91C6345630}" srcOrd="0" destOrd="0" presId="urn:microsoft.com/office/officeart/2005/8/layout/cycle6"/>
    <dgm:cxn modelId="{F492CED5-72DA-40D9-8884-ED44D70CC112}" srcId="{947CF633-D158-41A4-A93E-D1DBFA02625E}" destId="{1AA7F26B-D4C4-4363-B9D5-A6099F5250DE}" srcOrd="2" destOrd="0" parTransId="{CA5C26D5-E66A-4090-942B-84326AF03CBF}" sibTransId="{D50EA217-2F5C-4F07-BDB9-1F0925933CAB}"/>
    <dgm:cxn modelId="{5482C868-8B49-4C0E-8B48-639AA0A7C998}" srcId="{947CF633-D158-41A4-A93E-D1DBFA02625E}" destId="{349A96DA-4059-47D5-80A1-282E318798D0}" srcOrd="5" destOrd="0" parTransId="{6B9FE187-B822-4F24-8BD5-2D3909A03962}" sibTransId="{C59141E1-22F9-4A1F-AE57-BBCACF299133}"/>
    <dgm:cxn modelId="{BF05B88A-E1D8-48EB-98E9-E5501AA8F5D7}" type="presOf" srcId="{BFA97356-55B1-49F3-9A40-AB58C63211F4}" destId="{D7865766-83B0-4046-86E2-F9AA84187727}" srcOrd="0" destOrd="0" presId="urn:microsoft.com/office/officeart/2005/8/layout/cycle6"/>
    <dgm:cxn modelId="{9F09EE68-D68B-4F09-9351-EB1B7C8A381A}" srcId="{947CF633-D158-41A4-A93E-D1DBFA02625E}" destId="{595073CD-3AB3-4F8C-A00E-1D2F52A0011D}" srcOrd="3" destOrd="0" parTransId="{832A5626-31A5-4800-B2CC-F9669204ADFA}" sibTransId="{BFA97356-55B1-49F3-9A40-AB58C63211F4}"/>
    <dgm:cxn modelId="{AC24489D-322C-4F70-8007-89AD197DCFF8}" srcId="{947CF633-D158-41A4-A93E-D1DBFA02625E}" destId="{B05465F7-E694-44FB-8000-84E206AA3E29}" srcOrd="1" destOrd="0" parTransId="{2099F555-1C35-4750-9C3E-3682F57099DF}" sibTransId="{D4A03579-F112-452F-9D44-FBF0AA80C152}"/>
    <dgm:cxn modelId="{1BC4C673-A515-4512-AF0E-FB031EC0AF49}" type="presOf" srcId="{D4A03579-F112-452F-9D44-FBF0AA80C152}" destId="{1033A76B-8EEE-4F1B-B8D5-3DBA5C22D273}" srcOrd="0" destOrd="0" presId="urn:microsoft.com/office/officeart/2005/8/layout/cycle6"/>
    <dgm:cxn modelId="{6C95E268-E821-4F2B-B4CF-636185F7C494}" type="presOf" srcId="{B05465F7-E694-44FB-8000-84E206AA3E29}" destId="{21CCC52D-10EA-493F-A704-99542A12CBBE}" srcOrd="0" destOrd="0" presId="urn:microsoft.com/office/officeart/2005/8/layout/cycle6"/>
    <dgm:cxn modelId="{E9603442-084D-41DD-9C24-2EAC8D88F904}" type="presOf" srcId="{B032ACB1-926E-4F4A-A763-82985DF7F57E}" destId="{B1BBF864-C022-454C-B864-3CAF08E48FFE}" srcOrd="0" destOrd="0" presId="urn:microsoft.com/office/officeart/2005/8/layout/cycle6"/>
    <dgm:cxn modelId="{73913D99-FEDD-496D-A4B9-4CD16D6FC6CE}" type="presOf" srcId="{947CF633-D158-41A4-A93E-D1DBFA02625E}" destId="{E7EF31E9-5D7D-4441-BB91-35EA21A9A8AA}" srcOrd="0" destOrd="0" presId="urn:microsoft.com/office/officeart/2005/8/layout/cycle6"/>
    <dgm:cxn modelId="{B0A6545C-DA9E-4BB9-AC97-2DBDACB79D5A}" type="presOf" srcId="{D50EA217-2F5C-4F07-BDB9-1F0925933CAB}" destId="{87CDB9A8-CDC6-4F88-94C7-952958D2BAE3}" srcOrd="0" destOrd="0" presId="urn:microsoft.com/office/officeart/2005/8/layout/cycle6"/>
    <dgm:cxn modelId="{809C3E5B-CFAD-4267-B679-86840457C9C0}" srcId="{947CF633-D158-41A4-A93E-D1DBFA02625E}" destId="{B032ACB1-926E-4F4A-A763-82985DF7F57E}" srcOrd="0" destOrd="0" parTransId="{414DCFC9-A563-44F1-81FB-821B9E10A71F}" sibTransId="{2E0CF5D1-37D8-42A3-B8BC-C6FD6A87E891}"/>
    <dgm:cxn modelId="{8FF080B4-3A79-4395-88BF-B1500E76152A}" srcId="{947CF633-D158-41A4-A93E-D1DBFA02625E}" destId="{2C0F1B20-17DD-4ACF-AADB-0C71ED9E5BE3}" srcOrd="4" destOrd="0" parTransId="{B4543BA8-108E-401B-8EF9-7E89F4E855A6}" sibTransId="{61FE2D57-05B4-43AD-A45D-ED26512A78B0}"/>
    <dgm:cxn modelId="{68520EF2-1D0D-4711-83DE-BEF2EAA6F2A8}" type="presParOf" srcId="{E7EF31E9-5D7D-4441-BB91-35EA21A9A8AA}" destId="{B1BBF864-C022-454C-B864-3CAF08E48FFE}" srcOrd="0" destOrd="0" presId="urn:microsoft.com/office/officeart/2005/8/layout/cycle6"/>
    <dgm:cxn modelId="{05CB0990-DEB7-4F36-8177-BC2E717A57B8}" type="presParOf" srcId="{E7EF31E9-5D7D-4441-BB91-35EA21A9A8AA}" destId="{D8578DF9-D826-4358-B87B-84467975CE99}" srcOrd="1" destOrd="0" presId="urn:microsoft.com/office/officeart/2005/8/layout/cycle6"/>
    <dgm:cxn modelId="{44FD3820-11C3-4476-9904-06DE267C221D}" type="presParOf" srcId="{E7EF31E9-5D7D-4441-BB91-35EA21A9A8AA}" destId="{60BD3949-8CDC-4A83-9889-46E3F1B12E7D}" srcOrd="2" destOrd="0" presId="urn:microsoft.com/office/officeart/2005/8/layout/cycle6"/>
    <dgm:cxn modelId="{1E1D9A15-E2B9-4AFB-BA06-86001986F064}" type="presParOf" srcId="{E7EF31E9-5D7D-4441-BB91-35EA21A9A8AA}" destId="{21CCC52D-10EA-493F-A704-99542A12CBBE}" srcOrd="3" destOrd="0" presId="urn:microsoft.com/office/officeart/2005/8/layout/cycle6"/>
    <dgm:cxn modelId="{B729DCB1-3663-4A68-BD5D-3B5B5A63717D}" type="presParOf" srcId="{E7EF31E9-5D7D-4441-BB91-35EA21A9A8AA}" destId="{409CB6E0-90DB-45B6-B9B3-0938E05EBD10}" srcOrd="4" destOrd="0" presId="urn:microsoft.com/office/officeart/2005/8/layout/cycle6"/>
    <dgm:cxn modelId="{8B5D5FB0-14FA-4B1A-A833-C6AED51FA63C}" type="presParOf" srcId="{E7EF31E9-5D7D-4441-BB91-35EA21A9A8AA}" destId="{1033A76B-8EEE-4F1B-B8D5-3DBA5C22D273}" srcOrd="5" destOrd="0" presId="urn:microsoft.com/office/officeart/2005/8/layout/cycle6"/>
    <dgm:cxn modelId="{9C809741-A8E3-4025-B26A-6D392CA5560D}" type="presParOf" srcId="{E7EF31E9-5D7D-4441-BB91-35EA21A9A8AA}" destId="{6F5EE7A6-BBB0-4AC7-B4F7-BC1DF152907B}" srcOrd="6" destOrd="0" presId="urn:microsoft.com/office/officeart/2005/8/layout/cycle6"/>
    <dgm:cxn modelId="{49E050A7-FBB0-4F03-9E37-B24D652C141F}" type="presParOf" srcId="{E7EF31E9-5D7D-4441-BB91-35EA21A9A8AA}" destId="{E912A400-BD45-464E-857A-51DA0B686F77}" srcOrd="7" destOrd="0" presId="urn:microsoft.com/office/officeart/2005/8/layout/cycle6"/>
    <dgm:cxn modelId="{B335C287-916A-4E51-A01B-249E7255FB0D}" type="presParOf" srcId="{E7EF31E9-5D7D-4441-BB91-35EA21A9A8AA}" destId="{87CDB9A8-CDC6-4F88-94C7-952958D2BAE3}" srcOrd="8" destOrd="0" presId="urn:microsoft.com/office/officeart/2005/8/layout/cycle6"/>
    <dgm:cxn modelId="{91A6D0F3-8D54-43C3-B200-10F2E24AD6CF}" type="presParOf" srcId="{E7EF31E9-5D7D-4441-BB91-35EA21A9A8AA}" destId="{9EA6C30B-177E-4B37-A51A-10DADF9D6EC6}" srcOrd="9" destOrd="0" presId="urn:microsoft.com/office/officeart/2005/8/layout/cycle6"/>
    <dgm:cxn modelId="{CDCAD323-3CCD-4E3F-98F0-5E82E8F67FD0}" type="presParOf" srcId="{E7EF31E9-5D7D-4441-BB91-35EA21A9A8AA}" destId="{D55B4674-01AF-4F92-8CF8-1C01DE9A1352}" srcOrd="10" destOrd="0" presId="urn:microsoft.com/office/officeart/2005/8/layout/cycle6"/>
    <dgm:cxn modelId="{C278C7A3-8746-43E1-A66D-6DA7BCF6996B}" type="presParOf" srcId="{E7EF31E9-5D7D-4441-BB91-35EA21A9A8AA}" destId="{D7865766-83B0-4046-86E2-F9AA84187727}" srcOrd="11" destOrd="0" presId="urn:microsoft.com/office/officeart/2005/8/layout/cycle6"/>
    <dgm:cxn modelId="{158BC044-A40F-4C2B-8617-BC318C648CCB}" type="presParOf" srcId="{E7EF31E9-5D7D-4441-BB91-35EA21A9A8AA}" destId="{71748A2D-A45A-478C-8E81-2FC4D3EE8901}" srcOrd="12" destOrd="0" presId="urn:microsoft.com/office/officeart/2005/8/layout/cycle6"/>
    <dgm:cxn modelId="{BCA33A63-BAE1-4621-BBCC-EC7E225D6E20}" type="presParOf" srcId="{E7EF31E9-5D7D-4441-BB91-35EA21A9A8AA}" destId="{CB9E6D73-D7A6-4481-ACAD-46E717D1DB45}" srcOrd="13" destOrd="0" presId="urn:microsoft.com/office/officeart/2005/8/layout/cycle6"/>
    <dgm:cxn modelId="{93C18872-896D-4E16-9676-EAAA0C5B1801}" type="presParOf" srcId="{E7EF31E9-5D7D-4441-BB91-35EA21A9A8AA}" destId="{9FF9A24A-25A5-40E8-89DE-117CC137DB6D}" srcOrd="14" destOrd="0" presId="urn:microsoft.com/office/officeart/2005/8/layout/cycle6"/>
    <dgm:cxn modelId="{D37EC61D-1A9A-485F-AADD-B1FE7AF2F13F}" type="presParOf" srcId="{E7EF31E9-5D7D-4441-BB91-35EA21A9A8AA}" destId="{4FD17530-2FF0-4845-83A7-CB91C6345630}" srcOrd="15" destOrd="0" presId="urn:microsoft.com/office/officeart/2005/8/layout/cycle6"/>
    <dgm:cxn modelId="{84D7B917-EAA7-49B3-9886-90B9B3969FA6}" type="presParOf" srcId="{E7EF31E9-5D7D-4441-BB91-35EA21A9A8AA}" destId="{7C5D85DA-DE04-4576-BDF7-F0DEF83A5B55}" srcOrd="16" destOrd="0" presId="urn:microsoft.com/office/officeart/2005/8/layout/cycle6"/>
    <dgm:cxn modelId="{BAE04A3E-56EF-45CC-90CC-A35A12930578}" type="presParOf" srcId="{E7EF31E9-5D7D-4441-BB91-35EA21A9A8AA}" destId="{BC54C250-6840-4B4E-BDB2-83CC7C3CD608}"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EFC47C-3B77-4CF7-991B-E105BEEC160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0EDD2915-201A-4137-96C4-22E309B9C754}">
      <dgm:prSet phldrT="[Текст]"/>
      <dgm:spPr/>
      <dgm:t>
        <a:bodyPr/>
        <a:lstStyle/>
        <a:p>
          <a:r>
            <a:rPr lang="ru-RU"/>
            <a:t>ИНВАРИАНТ</a:t>
          </a:r>
        </a:p>
      </dgm:t>
    </dgm:pt>
    <dgm:pt modelId="{DCFC5EC6-E21F-4E50-8627-5408199DD04A}" type="parTrans" cxnId="{C03B95EF-7DA2-4945-80ED-E15FD6CD0A48}">
      <dgm:prSet/>
      <dgm:spPr/>
      <dgm:t>
        <a:bodyPr/>
        <a:lstStyle/>
        <a:p>
          <a:endParaRPr lang="ru-RU"/>
        </a:p>
      </dgm:t>
    </dgm:pt>
    <dgm:pt modelId="{401C0478-0044-4409-8CA5-246AA9A2DCF2}" type="sibTrans" cxnId="{C03B95EF-7DA2-4945-80ED-E15FD6CD0A48}">
      <dgm:prSet/>
      <dgm:spPr/>
      <dgm:t>
        <a:bodyPr/>
        <a:lstStyle/>
        <a:p>
          <a:endParaRPr lang="ru-RU"/>
        </a:p>
      </dgm:t>
    </dgm:pt>
    <dgm:pt modelId="{9CEEAE8C-C2D7-41CD-9241-E35FB7DE84DD}">
      <dgm:prSet phldrT="[Текст]"/>
      <dgm:spPr/>
      <dgm:t>
        <a:bodyPr/>
        <a:lstStyle/>
        <a:p>
          <a:r>
            <a:rPr lang="ru-RU"/>
            <a:t>В урочной деятельности</a:t>
          </a:r>
        </a:p>
      </dgm:t>
    </dgm:pt>
    <dgm:pt modelId="{5D503BE4-2267-4181-BD19-9E869891D756}" type="parTrans" cxnId="{9BD8AF26-7528-4F43-AF72-8D23A5F1860C}">
      <dgm:prSet/>
      <dgm:spPr/>
      <dgm:t>
        <a:bodyPr/>
        <a:lstStyle/>
        <a:p>
          <a:endParaRPr lang="ru-RU"/>
        </a:p>
      </dgm:t>
    </dgm:pt>
    <dgm:pt modelId="{3D1E13DA-F30D-478E-912F-B82FFE3F70A6}" type="sibTrans" cxnId="{9BD8AF26-7528-4F43-AF72-8D23A5F1860C}">
      <dgm:prSet/>
      <dgm:spPr/>
      <dgm:t>
        <a:bodyPr/>
        <a:lstStyle/>
        <a:p>
          <a:endParaRPr lang="ru-RU"/>
        </a:p>
      </dgm:t>
    </dgm:pt>
    <dgm:pt modelId="{FF41BD52-0E3A-4411-9B5F-1E3CE70942C4}">
      <dgm:prSet phldrT="[Текст]"/>
      <dgm:spPr/>
      <dgm:t>
        <a:bodyPr/>
        <a:lstStyle/>
        <a:p>
          <a:r>
            <a:rPr lang="ru-RU"/>
            <a:t>Во внеурочной деятельности</a:t>
          </a:r>
        </a:p>
      </dgm:t>
    </dgm:pt>
    <dgm:pt modelId="{21731DB3-E9D9-458C-997A-2B60D8F6E322}" type="parTrans" cxnId="{CC88E504-DEBE-415B-940B-ABC19337DA47}">
      <dgm:prSet/>
      <dgm:spPr/>
      <dgm:t>
        <a:bodyPr/>
        <a:lstStyle/>
        <a:p>
          <a:endParaRPr lang="ru-RU"/>
        </a:p>
      </dgm:t>
    </dgm:pt>
    <dgm:pt modelId="{44E2495A-BFA0-4DA1-80B0-A7D38063DF21}" type="sibTrans" cxnId="{CC88E504-DEBE-415B-940B-ABC19337DA47}">
      <dgm:prSet/>
      <dgm:spPr/>
      <dgm:t>
        <a:bodyPr/>
        <a:lstStyle/>
        <a:p>
          <a:endParaRPr lang="ru-RU"/>
        </a:p>
      </dgm:t>
    </dgm:pt>
    <dgm:pt modelId="{B17D2A07-5C0D-4BE9-B394-E548FD31921A}">
      <dgm:prSet phldrT="[Текст]"/>
      <dgm:spPr/>
      <dgm:t>
        <a:bodyPr/>
        <a:lstStyle/>
        <a:p>
          <a:r>
            <a:rPr lang="ru-RU"/>
            <a:t>ВАРИАТИВНАЯ ЧАСТЬ</a:t>
          </a:r>
        </a:p>
      </dgm:t>
    </dgm:pt>
    <dgm:pt modelId="{73C5B033-4DE0-497D-BE7F-DCC21D3AA028}" type="parTrans" cxnId="{73CA6B43-9867-4610-B8E5-945FEF28D5BA}">
      <dgm:prSet/>
      <dgm:spPr/>
      <dgm:t>
        <a:bodyPr/>
        <a:lstStyle/>
        <a:p>
          <a:endParaRPr lang="ru-RU"/>
        </a:p>
      </dgm:t>
    </dgm:pt>
    <dgm:pt modelId="{A4CA5D44-7EED-4B88-9089-2F229BFE0C03}" type="sibTrans" cxnId="{73CA6B43-9867-4610-B8E5-945FEF28D5BA}">
      <dgm:prSet/>
      <dgm:spPr/>
      <dgm:t>
        <a:bodyPr/>
        <a:lstStyle/>
        <a:p>
          <a:endParaRPr lang="ru-RU"/>
        </a:p>
      </dgm:t>
    </dgm:pt>
    <dgm:pt modelId="{5F212D05-8412-4BD2-B7B2-232B1BA42725}">
      <dgm:prSet phldrT="[Текст]"/>
      <dgm:spPr/>
      <dgm:t>
        <a:bodyPr/>
        <a:lstStyle/>
        <a:p>
          <a:r>
            <a:rPr lang="ru-RU"/>
            <a:t>В урочной и внеурочной деятельности</a:t>
          </a:r>
        </a:p>
      </dgm:t>
    </dgm:pt>
    <dgm:pt modelId="{765E0AB1-2F8F-430B-B0BF-68BF01084026}" type="parTrans" cxnId="{7424A387-787F-48CB-9740-ADA06CE20A90}">
      <dgm:prSet/>
      <dgm:spPr/>
      <dgm:t>
        <a:bodyPr/>
        <a:lstStyle/>
        <a:p>
          <a:endParaRPr lang="ru-RU"/>
        </a:p>
      </dgm:t>
    </dgm:pt>
    <dgm:pt modelId="{9E5A197C-0493-4A9F-A93B-FECC87008B2D}" type="sibTrans" cxnId="{7424A387-787F-48CB-9740-ADA06CE20A90}">
      <dgm:prSet/>
      <dgm:spPr/>
      <dgm:t>
        <a:bodyPr/>
        <a:lstStyle/>
        <a:p>
          <a:endParaRPr lang="ru-RU"/>
        </a:p>
      </dgm:t>
    </dgm:pt>
    <dgm:pt modelId="{2C70DC38-EBEE-4919-9205-E919C568911B}">
      <dgm:prSet phldrT="[Текст]"/>
      <dgm:spPr/>
      <dgm:t>
        <a:bodyPr/>
        <a:lstStyle/>
        <a:p>
          <a:r>
            <a:rPr lang="ru-RU"/>
            <a:t>В дополнительном образовании школьников</a:t>
          </a:r>
        </a:p>
      </dgm:t>
    </dgm:pt>
    <dgm:pt modelId="{06D04C6B-14FC-4433-ADAF-EE209E86194E}" type="parTrans" cxnId="{EEB1523E-9663-43D1-BF06-572E6C7912E2}">
      <dgm:prSet/>
      <dgm:spPr/>
      <dgm:t>
        <a:bodyPr/>
        <a:lstStyle/>
        <a:p>
          <a:endParaRPr lang="ru-RU"/>
        </a:p>
      </dgm:t>
    </dgm:pt>
    <dgm:pt modelId="{3F3AE31D-0C40-4835-8DB3-F05CBB482CE3}" type="sibTrans" cxnId="{EEB1523E-9663-43D1-BF06-572E6C7912E2}">
      <dgm:prSet/>
      <dgm:spPr/>
      <dgm:t>
        <a:bodyPr/>
        <a:lstStyle/>
        <a:p>
          <a:endParaRPr lang="ru-RU"/>
        </a:p>
      </dgm:t>
    </dgm:pt>
    <dgm:pt modelId="{148AF839-0BA7-4859-A0CB-974CD753AABF}" type="pres">
      <dgm:prSet presAssocID="{A0EFC47C-3B77-4CF7-991B-E105BEEC1605}" presName="diagram" presStyleCnt="0">
        <dgm:presLayoutVars>
          <dgm:chPref val="1"/>
          <dgm:dir/>
          <dgm:animOne val="branch"/>
          <dgm:animLvl val="lvl"/>
          <dgm:resizeHandles/>
        </dgm:presLayoutVars>
      </dgm:prSet>
      <dgm:spPr/>
      <dgm:t>
        <a:bodyPr/>
        <a:lstStyle/>
        <a:p>
          <a:endParaRPr lang="ru-RU"/>
        </a:p>
      </dgm:t>
    </dgm:pt>
    <dgm:pt modelId="{4D00D7C7-00CD-4E4A-8A5E-8CAF2507A2FC}" type="pres">
      <dgm:prSet presAssocID="{0EDD2915-201A-4137-96C4-22E309B9C754}" presName="root" presStyleCnt="0"/>
      <dgm:spPr/>
    </dgm:pt>
    <dgm:pt modelId="{599E3D8D-4D50-4DD5-A699-14D59D0D0146}" type="pres">
      <dgm:prSet presAssocID="{0EDD2915-201A-4137-96C4-22E309B9C754}" presName="rootComposite" presStyleCnt="0"/>
      <dgm:spPr/>
    </dgm:pt>
    <dgm:pt modelId="{7F295B73-40E1-487A-BC14-60D7DF145986}" type="pres">
      <dgm:prSet presAssocID="{0EDD2915-201A-4137-96C4-22E309B9C754}" presName="rootText" presStyleLbl="node1" presStyleIdx="0" presStyleCnt="2"/>
      <dgm:spPr/>
      <dgm:t>
        <a:bodyPr/>
        <a:lstStyle/>
        <a:p>
          <a:endParaRPr lang="ru-RU"/>
        </a:p>
      </dgm:t>
    </dgm:pt>
    <dgm:pt modelId="{54D89B1C-D376-4528-813E-725FDD0E42CE}" type="pres">
      <dgm:prSet presAssocID="{0EDD2915-201A-4137-96C4-22E309B9C754}" presName="rootConnector" presStyleLbl="node1" presStyleIdx="0" presStyleCnt="2"/>
      <dgm:spPr/>
      <dgm:t>
        <a:bodyPr/>
        <a:lstStyle/>
        <a:p>
          <a:endParaRPr lang="ru-RU"/>
        </a:p>
      </dgm:t>
    </dgm:pt>
    <dgm:pt modelId="{9B3CDF90-161A-40DB-9E37-186377F765EB}" type="pres">
      <dgm:prSet presAssocID="{0EDD2915-201A-4137-96C4-22E309B9C754}" presName="childShape" presStyleCnt="0"/>
      <dgm:spPr/>
    </dgm:pt>
    <dgm:pt modelId="{D1D2FD80-900E-4A58-A0DE-1283E864FAEE}" type="pres">
      <dgm:prSet presAssocID="{5D503BE4-2267-4181-BD19-9E869891D756}" presName="Name13" presStyleLbl="parChTrans1D2" presStyleIdx="0" presStyleCnt="4"/>
      <dgm:spPr/>
      <dgm:t>
        <a:bodyPr/>
        <a:lstStyle/>
        <a:p>
          <a:endParaRPr lang="ru-RU"/>
        </a:p>
      </dgm:t>
    </dgm:pt>
    <dgm:pt modelId="{7BB1944D-17B3-4711-AEE7-F9931FA0526D}" type="pres">
      <dgm:prSet presAssocID="{9CEEAE8C-C2D7-41CD-9241-E35FB7DE84DD}" presName="childText" presStyleLbl="bgAcc1" presStyleIdx="0" presStyleCnt="4">
        <dgm:presLayoutVars>
          <dgm:bulletEnabled val="1"/>
        </dgm:presLayoutVars>
      </dgm:prSet>
      <dgm:spPr/>
      <dgm:t>
        <a:bodyPr/>
        <a:lstStyle/>
        <a:p>
          <a:endParaRPr lang="ru-RU"/>
        </a:p>
      </dgm:t>
    </dgm:pt>
    <dgm:pt modelId="{05E72237-0D85-46E7-812C-7DA3293B2009}" type="pres">
      <dgm:prSet presAssocID="{21731DB3-E9D9-458C-997A-2B60D8F6E322}" presName="Name13" presStyleLbl="parChTrans1D2" presStyleIdx="1" presStyleCnt="4"/>
      <dgm:spPr/>
      <dgm:t>
        <a:bodyPr/>
        <a:lstStyle/>
        <a:p>
          <a:endParaRPr lang="ru-RU"/>
        </a:p>
      </dgm:t>
    </dgm:pt>
    <dgm:pt modelId="{5A7B8DC1-1BEF-4452-9FEB-0F423322A2F9}" type="pres">
      <dgm:prSet presAssocID="{FF41BD52-0E3A-4411-9B5F-1E3CE70942C4}" presName="childText" presStyleLbl="bgAcc1" presStyleIdx="1" presStyleCnt="4">
        <dgm:presLayoutVars>
          <dgm:bulletEnabled val="1"/>
        </dgm:presLayoutVars>
      </dgm:prSet>
      <dgm:spPr/>
      <dgm:t>
        <a:bodyPr/>
        <a:lstStyle/>
        <a:p>
          <a:endParaRPr lang="ru-RU"/>
        </a:p>
      </dgm:t>
    </dgm:pt>
    <dgm:pt modelId="{7C70EE7F-F88F-47DB-9D56-584E40A01119}" type="pres">
      <dgm:prSet presAssocID="{B17D2A07-5C0D-4BE9-B394-E548FD31921A}" presName="root" presStyleCnt="0"/>
      <dgm:spPr/>
    </dgm:pt>
    <dgm:pt modelId="{85C9CB1E-A38C-4458-B40A-460FD55480B4}" type="pres">
      <dgm:prSet presAssocID="{B17D2A07-5C0D-4BE9-B394-E548FD31921A}" presName="rootComposite" presStyleCnt="0"/>
      <dgm:spPr/>
    </dgm:pt>
    <dgm:pt modelId="{B65BCE81-93FD-4C00-B692-4C12CDCC95A7}" type="pres">
      <dgm:prSet presAssocID="{B17D2A07-5C0D-4BE9-B394-E548FD31921A}" presName="rootText" presStyleLbl="node1" presStyleIdx="1" presStyleCnt="2"/>
      <dgm:spPr/>
      <dgm:t>
        <a:bodyPr/>
        <a:lstStyle/>
        <a:p>
          <a:endParaRPr lang="ru-RU"/>
        </a:p>
      </dgm:t>
    </dgm:pt>
    <dgm:pt modelId="{81A89E4D-9D42-41AE-97CC-8DD89785608A}" type="pres">
      <dgm:prSet presAssocID="{B17D2A07-5C0D-4BE9-B394-E548FD31921A}" presName="rootConnector" presStyleLbl="node1" presStyleIdx="1" presStyleCnt="2"/>
      <dgm:spPr/>
      <dgm:t>
        <a:bodyPr/>
        <a:lstStyle/>
        <a:p>
          <a:endParaRPr lang="ru-RU"/>
        </a:p>
      </dgm:t>
    </dgm:pt>
    <dgm:pt modelId="{4D06DA9F-136A-47F2-AC3A-BDD31E0B0283}" type="pres">
      <dgm:prSet presAssocID="{B17D2A07-5C0D-4BE9-B394-E548FD31921A}" presName="childShape" presStyleCnt="0"/>
      <dgm:spPr/>
    </dgm:pt>
    <dgm:pt modelId="{4B86A2A7-D536-4C7B-9C45-1829A2DCFF1A}" type="pres">
      <dgm:prSet presAssocID="{765E0AB1-2F8F-430B-B0BF-68BF01084026}" presName="Name13" presStyleLbl="parChTrans1D2" presStyleIdx="2" presStyleCnt="4"/>
      <dgm:spPr/>
      <dgm:t>
        <a:bodyPr/>
        <a:lstStyle/>
        <a:p>
          <a:endParaRPr lang="ru-RU"/>
        </a:p>
      </dgm:t>
    </dgm:pt>
    <dgm:pt modelId="{B68A9B88-1BB8-494C-973D-56C1F97AFD2D}" type="pres">
      <dgm:prSet presAssocID="{5F212D05-8412-4BD2-B7B2-232B1BA42725}" presName="childText" presStyleLbl="bgAcc1" presStyleIdx="2" presStyleCnt="4">
        <dgm:presLayoutVars>
          <dgm:bulletEnabled val="1"/>
        </dgm:presLayoutVars>
      </dgm:prSet>
      <dgm:spPr/>
      <dgm:t>
        <a:bodyPr/>
        <a:lstStyle/>
        <a:p>
          <a:endParaRPr lang="ru-RU"/>
        </a:p>
      </dgm:t>
    </dgm:pt>
    <dgm:pt modelId="{97466A5A-6615-40FA-BEAD-3D0E5CFB4D63}" type="pres">
      <dgm:prSet presAssocID="{06D04C6B-14FC-4433-ADAF-EE209E86194E}" presName="Name13" presStyleLbl="parChTrans1D2" presStyleIdx="3" presStyleCnt="4"/>
      <dgm:spPr/>
      <dgm:t>
        <a:bodyPr/>
        <a:lstStyle/>
        <a:p>
          <a:endParaRPr lang="ru-RU"/>
        </a:p>
      </dgm:t>
    </dgm:pt>
    <dgm:pt modelId="{CA34DDA4-BD11-4BFD-AED3-EF29973C65B0}" type="pres">
      <dgm:prSet presAssocID="{2C70DC38-EBEE-4919-9205-E919C568911B}" presName="childText" presStyleLbl="bgAcc1" presStyleIdx="3" presStyleCnt="4">
        <dgm:presLayoutVars>
          <dgm:bulletEnabled val="1"/>
        </dgm:presLayoutVars>
      </dgm:prSet>
      <dgm:spPr/>
      <dgm:t>
        <a:bodyPr/>
        <a:lstStyle/>
        <a:p>
          <a:endParaRPr lang="ru-RU"/>
        </a:p>
      </dgm:t>
    </dgm:pt>
  </dgm:ptLst>
  <dgm:cxnLst>
    <dgm:cxn modelId="{F9B4508E-4653-4D8F-AC99-1A0B725D188C}" type="presOf" srcId="{9CEEAE8C-C2D7-41CD-9241-E35FB7DE84DD}" destId="{7BB1944D-17B3-4711-AEE7-F9931FA0526D}" srcOrd="0" destOrd="0" presId="urn:microsoft.com/office/officeart/2005/8/layout/hierarchy3"/>
    <dgm:cxn modelId="{9BD8AF26-7528-4F43-AF72-8D23A5F1860C}" srcId="{0EDD2915-201A-4137-96C4-22E309B9C754}" destId="{9CEEAE8C-C2D7-41CD-9241-E35FB7DE84DD}" srcOrd="0" destOrd="0" parTransId="{5D503BE4-2267-4181-BD19-9E869891D756}" sibTransId="{3D1E13DA-F30D-478E-912F-B82FFE3F70A6}"/>
    <dgm:cxn modelId="{CC88E504-DEBE-415B-940B-ABC19337DA47}" srcId="{0EDD2915-201A-4137-96C4-22E309B9C754}" destId="{FF41BD52-0E3A-4411-9B5F-1E3CE70942C4}" srcOrd="1" destOrd="0" parTransId="{21731DB3-E9D9-458C-997A-2B60D8F6E322}" sibTransId="{44E2495A-BFA0-4DA1-80B0-A7D38063DF21}"/>
    <dgm:cxn modelId="{034BF22B-1FF9-4067-BC62-730B0F7043A5}" type="presOf" srcId="{B17D2A07-5C0D-4BE9-B394-E548FD31921A}" destId="{81A89E4D-9D42-41AE-97CC-8DD89785608A}" srcOrd="1" destOrd="0" presId="urn:microsoft.com/office/officeart/2005/8/layout/hierarchy3"/>
    <dgm:cxn modelId="{CE21E789-0663-4C79-9D43-E51836D24E13}" type="presOf" srcId="{B17D2A07-5C0D-4BE9-B394-E548FD31921A}" destId="{B65BCE81-93FD-4C00-B692-4C12CDCC95A7}" srcOrd="0" destOrd="0" presId="urn:microsoft.com/office/officeart/2005/8/layout/hierarchy3"/>
    <dgm:cxn modelId="{61C1DCC7-D200-4952-9FF3-3AB3E9AD75E1}" type="presOf" srcId="{06D04C6B-14FC-4433-ADAF-EE209E86194E}" destId="{97466A5A-6615-40FA-BEAD-3D0E5CFB4D63}" srcOrd="0" destOrd="0" presId="urn:microsoft.com/office/officeart/2005/8/layout/hierarchy3"/>
    <dgm:cxn modelId="{4BD623AB-0BE4-43AF-90FE-FF65B00699CC}" type="presOf" srcId="{765E0AB1-2F8F-430B-B0BF-68BF01084026}" destId="{4B86A2A7-D536-4C7B-9C45-1829A2DCFF1A}" srcOrd="0" destOrd="0" presId="urn:microsoft.com/office/officeart/2005/8/layout/hierarchy3"/>
    <dgm:cxn modelId="{7424A387-787F-48CB-9740-ADA06CE20A90}" srcId="{B17D2A07-5C0D-4BE9-B394-E548FD31921A}" destId="{5F212D05-8412-4BD2-B7B2-232B1BA42725}" srcOrd="0" destOrd="0" parTransId="{765E0AB1-2F8F-430B-B0BF-68BF01084026}" sibTransId="{9E5A197C-0493-4A9F-A93B-FECC87008B2D}"/>
    <dgm:cxn modelId="{25BDBF98-11E3-4452-BC16-1355A7B13E2F}" type="presOf" srcId="{0EDD2915-201A-4137-96C4-22E309B9C754}" destId="{54D89B1C-D376-4528-813E-725FDD0E42CE}" srcOrd="1" destOrd="0" presId="urn:microsoft.com/office/officeart/2005/8/layout/hierarchy3"/>
    <dgm:cxn modelId="{C03B95EF-7DA2-4945-80ED-E15FD6CD0A48}" srcId="{A0EFC47C-3B77-4CF7-991B-E105BEEC1605}" destId="{0EDD2915-201A-4137-96C4-22E309B9C754}" srcOrd="0" destOrd="0" parTransId="{DCFC5EC6-E21F-4E50-8627-5408199DD04A}" sibTransId="{401C0478-0044-4409-8CA5-246AA9A2DCF2}"/>
    <dgm:cxn modelId="{BC22FBD3-9CA9-49B1-B9B4-4390B396421B}" type="presOf" srcId="{5D503BE4-2267-4181-BD19-9E869891D756}" destId="{D1D2FD80-900E-4A58-A0DE-1283E864FAEE}" srcOrd="0" destOrd="0" presId="urn:microsoft.com/office/officeart/2005/8/layout/hierarchy3"/>
    <dgm:cxn modelId="{66DF2162-E3FE-483B-858F-3F9FC9BB9B56}" type="presOf" srcId="{5F212D05-8412-4BD2-B7B2-232B1BA42725}" destId="{B68A9B88-1BB8-494C-973D-56C1F97AFD2D}" srcOrd="0" destOrd="0" presId="urn:microsoft.com/office/officeart/2005/8/layout/hierarchy3"/>
    <dgm:cxn modelId="{AF5BFD93-CAC1-4CDC-B92E-9788F64B1093}" type="presOf" srcId="{A0EFC47C-3B77-4CF7-991B-E105BEEC1605}" destId="{148AF839-0BA7-4859-A0CB-974CD753AABF}" srcOrd="0" destOrd="0" presId="urn:microsoft.com/office/officeart/2005/8/layout/hierarchy3"/>
    <dgm:cxn modelId="{25AB63DE-9DA0-458C-8E92-34CB315FE532}" type="presOf" srcId="{FF41BD52-0E3A-4411-9B5F-1E3CE70942C4}" destId="{5A7B8DC1-1BEF-4452-9FEB-0F423322A2F9}" srcOrd="0" destOrd="0" presId="urn:microsoft.com/office/officeart/2005/8/layout/hierarchy3"/>
    <dgm:cxn modelId="{870C811F-7D6C-4D22-9096-ADFD9CDEB66B}" type="presOf" srcId="{21731DB3-E9D9-458C-997A-2B60D8F6E322}" destId="{05E72237-0D85-46E7-812C-7DA3293B2009}" srcOrd="0" destOrd="0" presId="urn:microsoft.com/office/officeart/2005/8/layout/hierarchy3"/>
    <dgm:cxn modelId="{EEB1523E-9663-43D1-BF06-572E6C7912E2}" srcId="{B17D2A07-5C0D-4BE9-B394-E548FD31921A}" destId="{2C70DC38-EBEE-4919-9205-E919C568911B}" srcOrd="1" destOrd="0" parTransId="{06D04C6B-14FC-4433-ADAF-EE209E86194E}" sibTransId="{3F3AE31D-0C40-4835-8DB3-F05CBB482CE3}"/>
    <dgm:cxn modelId="{DD9EB87C-AA49-46A1-9FC9-124EC1D664F0}" type="presOf" srcId="{2C70DC38-EBEE-4919-9205-E919C568911B}" destId="{CA34DDA4-BD11-4BFD-AED3-EF29973C65B0}" srcOrd="0" destOrd="0" presId="urn:microsoft.com/office/officeart/2005/8/layout/hierarchy3"/>
    <dgm:cxn modelId="{73CA6B43-9867-4610-B8E5-945FEF28D5BA}" srcId="{A0EFC47C-3B77-4CF7-991B-E105BEEC1605}" destId="{B17D2A07-5C0D-4BE9-B394-E548FD31921A}" srcOrd="1" destOrd="0" parTransId="{73C5B033-4DE0-497D-BE7F-DCC21D3AA028}" sibTransId="{A4CA5D44-7EED-4B88-9089-2F229BFE0C03}"/>
    <dgm:cxn modelId="{F9C44CC6-D639-464B-8F40-4FED6957E64B}" type="presOf" srcId="{0EDD2915-201A-4137-96C4-22E309B9C754}" destId="{7F295B73-40E1-487A-BC14-60D7DF145986}" srcOrd="0" destOrd="0" presId="urn:microsoft.com/office/officeart/2005/8/layout/hierarchy3"/>
    <dgm:cxn modelId="{610AE03B-101C-493D-AB24-57B2606B642F}" type="presParOf" srcId="{148AF839-0BA7-4859-A0CB-974CD753AABF}" destId="{4D00D7C7-00CD-4E4A-8A5E-8CAF2507A2FC}" srcOrd="0" destOrd="0" presId="urn:microsoft.com/office/officeart/2005/8/layout/hierarchy3"/>
    <dgm:cxn modelId="{F55E3662-93D2-4720-BC7F-067BFB5466AE}" type="presParOf" srcId="{4D00D7C7-00CD-4E4A-8A5E-8CAF2507A2FC}" destId="{599E3D8D-4D50-4DD5-A699-14D59D0D0146}" srcOrd="0" destOrd="0" presId="urn:microsoft.com/office/officeart/2005/8/layout/hierarchy3"/>
    <dgm:cxn modelId="{71FB4384-79AB-4C09-850B-46022A7639B9}" type="presParOf" srcId="{599E3D8D-4D50-4DD5-A699-14D59D0D0146}" destId="{7F295B73-40E1-487A-BC14-60D7DF145986}" srcOrd="0" destOrd="0" presId="urn:microsoft.com/office/officeart/2005/8/layout/hierarchy3"/>
    <dgm:cxn modelId="{BC614704-2F35-439E-87E4-A717AA615BFA}" type="presParOf" srcId="{599E3D8D-4D50-4DD5-A699-14D59D0D0146}" destId="{54D89B1C-D376-4528-813E-725FDD0E42CE}" srcOrd="1" destOrd="0" presId="urn:microsoft.com/office/officeart/2005/8/layout/hierarchy3"/>
    <dgm:cxn modelId="{76379E2D-69CE-4581-BA6D-15D0AE108DC4}" type="presParOf" srcId="{4D00D7C7-00CD-4E4A-8A5E-8CAF2507A2FC}" destId="{9B3CDF90-161A-40DB-9E37-186377F765EB}" srcOrd="1" destOrd="0" presId="urn:microsoft.com/office/officeart/2005/8/layout/hierarchy3"/>
    <dgm:cxn modelId="{00F3D3C5-7637-419F-B8ED-43C5CBF77F24}" type="presParOf" srcId="{9B3CDF90-161A-40DB-9E37-186377F765EB}" destId="{D1D2FD80-900E-4A58-A0DE-1283E864FAEE}" srcOrd="0" destOrd="0" presId="urn:microsoft.com/office/officeart/2005/8/layout/hierarchy3"/>
    <dgm:cxn modelId="{D84D0921-09C0-4504-A03C-BA73C553737C}" type="presParOf" srcId="{9B3CDF90-161A-40DB-9E37-186377F765EB}" destId="{7BB1944D-17B3-4711-AEE7-F9931FA0526D}" srcOrd="1" destOrd="0" presId="urn:microsoft.com/office/officeart/2005/8/layout/hierarchy3"/>
    <dgm:cxn modelId="{014C7636-34A3-4F15-BDA5-F056E9DF4FD7}" type="presParOf" srcId="{9B3CDF90-161A-40DB-9E37-186377F765EB}" destId="{05E72237-0D85-46E7-812C-7DA3293B2009}" srcOrd="2" destOrd="0" presId="urn:microsoft.com/office/officeart/2005/8/layout/hierarchy3"/>
    <dgm:cxn modelId="{907EAB8B-BE52-4BFB-A416-9ABFDEDBA166}" type="presParOf" srcId="{9B3CDF90-161A-40DB-9E37-186377F765EB}" destId="{5A7B8DC1-1BEF-4452-9FEB-0F423322A2F9}" srcOrd="3" destOrd="0" presId="urn:microsoft.com/office/officeart/2005/8/layout/hierarchy3"/>
    <dgm:cxn modelId="{3044E057-28CE-41A4-80CC-414F204110B6}" type="presParOf" srcId="{148AF839-0BA7-4859-A0CB-974CD753AABF}" destId="{7C70EE7F-F88F-47DB-9D56-584E40A01119}" srcOrd="1" destOrd="0" presId="urn:microsoft.com/office/officeart/2005/8/layout/hierarchy3"/>
    <dgm:cxn modelId="{A166E94D-75FF-4372-A6E7-5C16CC33F0D3}" type="presParOf" srcId="{7C70EE7F-F88F-47DB-9D56-584E40A01119}" destId="{85C9CB1E-A38C-4458-B40A-460FD55480B4}" srcOrd="0" destOrd="0" presId="urn:microsoft.com/office/officeart/2005/8/layout/hierarchy3"/>
    <dgm:cxn modelId="{47339CED-6236-4170-92DF-D8B60D883AC6}" type="presParOf" srcId="{85C9CB1E-A38C-4458-B40A-460FD55480B4}" destId="{B65BCE81-93FD-4C00-B692-4C12CDCC95A7}" srcOrd="0" destOrd="0" presId="urn:microsoft.com/office/officeart/2005/8/layout/hierarchy3"/>
    <dgm:cxn modelId="{DAB10732-C017-4757-9F33-CE0AAE8FF231}" type="presParOf" srcId="{85C9CB1E-A38C-4458-B40A-460FD55480B4}" destId="{81A89E4D-9D42-41AE-97CC-8DD89785608A}" srcOrd="1" destOrd="0" presId="urn:microsoft.com/office/officeart/2005/8/layout/hierarchy3"/>
    <dgm:cxn modelId="{B9FD34AB-8C22-4092-A9C0-564960ABDEA0}" type="presParOf" srcId="{7C70EE7F-F88F-47DB-9D56-584E40A01119}" destId="{4D06DA9F-136A-47F2-AC3A-BDD31E0B0283}" srcOrd="1" destOrd="0" presId="urn:microsoft.com/office/officeart/2005/8/layout/hierarchy3"/>
    <dgm:cxn modelId="{BB5F669D-1A67-432F-B51A-C30428BC8A51}" type="presParOf" srcId="{4D06DA9F-136A-47F2-AC3A-BDD31E0B0283}" destId="{4B86A2A7-D536-4C7B-9C45-1829A2DCFF1A}" srcOrd="0" destOrd="0" presId="urn:microsoft.com/office/officeart/2005/8/layout/hierarchy3"/>
    <dgm:cxn modelId="{B65A0875-F9DD-4509-AF05-5735650B2444}" type="presParOf" srcId="{4D06DA9F-136A-47F2-AC3A-BDD31E0B0283}" destId="{B68A9B88-1BB8-494C-973D-56C1F97AFD2D}" srcOrd="1" destOrd="0" presId="urn:microsoft.com/office/officeart/2005/8/layout/hierarchy3"/>
    <dgm:cxn modelId="{B5D7BF3F-9DD4-48D0-9B6C-DA669C76F645}" type="presParOf" srcId="{4D06DA9F-136A-47F2-AC3A-BDD31E0B0283}" destId="{97466A5A-6615-40FA-BEAD-3D0E5CFB4D63}" srcOrd="2" destOrd="0" presId="urn:microsoft.com/office/officeart/2005/8/layout/hierarchy3"/>
    <dgm:cxn modelId="{ECE54F85-1651-4DF4-AB96-02D916CF9995}" type="presParOf" srcId="{4D06DA9F-136A-47F2-AC3A-BDD31E0B0283}" destId="{CA34DDA4-BD11-4BFD-AED3-EF29973C65B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923FFE-1545-4DD8-B8BA-29D54BAAEFB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AC8A38E8-1A53-4E2F-9BF0-F6B7FCA66017}">
      <dgm:prSet phldrT="[Текст]" custT="1"/>
      <dgm:spPr/>
      <dgm:t>
        <a:bodyPr/>
        <a:lstStyle/>
        <a:p>
          <a:r>
            <a:rPr lang="ru-RU" sz="2000"/>
            <a:t>В урочной деятельности</a:t>
          </a:r>
        </a:p>
      </dgm:t>
    </dgm:pt>
    <dgm:pt modelId="{9FADAC30-65F6-46E3-8B70-A552BAFA8AFB}" type="parTrans" cxnId="{88BA7D62-F5DB-40CA-B5AE-3EB5FC466359}">
      <dgm:prSet/>
      <dgm:spPr/>
      <dgm:t>
        <a:bodyPr/>
        <a:lstStyle/>
        <a:p>
          <a:endParaRPr lang="ru-RU"/>
        </a:p>
      </dgm:t>
    </dgm:pt>
    <dgm:pt modelId="{B33CF115-5777-4D35-A371-509F267BDC59}" type="sibTrans" cxnId="{88BA7D62-F5DB-40CA-B5AE-3EB5FC466359}">
      <dgm:prSet/>
      <dgm:spPr/>
      <dgm:t>
        <a:bodyPr/>
        <a:lstStyle/>
        <a:p>
          <a:endParaRPr lang="ru-RU"/>
        </a:p>
      </dgm:t>
    </dgm:pt>
    <dgm:pt modelId="{1776AF29-47BE-48C2-992F-21039F7C8AC0}">
      <dgm:prSet phldrT="[Текст]" custT="1"/>
      <dgm:spPr/>
      <dgm:t>
        <a:bodyPr/>
        <a:lstStyle/>
        <a:p>
          <a:r>
            <a:rPr lang="ru-RU" sz="2000" dirty="0"/>
            <a:t>Проект "Любимые страницы" </a:t>
          </a:r>
        </a:p>
        <a:p>
          <a:r>
            <a:rPr lang="ru-RU" sz="2000" dirty="0"/>
            <a:t>(1-4 класс)</a:t>
          </a:r>
        </a:p>
      </dgm:t>
    </dgm:pt>
    <dgm:pt modelId="{95163D4A-6576-448F-B113-0B1D4411E69D}" type="parTrans" cxnId="{CC740161-CDC5-45F2-85BC-F7CF9B1955E1}">
      <dgm:prSet/>
      <dgm:spPr/>
      <dgm:t>
        <a:bodyPr/>
        <a:lstStyle/>
        <a:p>
          <a:endParaRPr lang="ru-RU"/>
        </a:p>
      </dgm:t>
    </dgm:pt>
    <dgm:pt modelId="{E8B45631-2BCF-40DB-B1D0-2551F025EFBF}" type="sibTrans" cxnId="{CC740161-CDC5-45F2-85BC-F7CF9B1955E1}">
      <dgm:prSet/>
      <dgm:spPr/>
      <dgm:t>
        <a:bodyPr/>
        <a:lstStyle/>
        <a:p>
          <a:endParaRPr lang="ru-RU"/>
        </a:p>
      </dgm:t>
    </dgm:pt>
    <dgm:pt modelId="{7C501E68-277B-43AE-AC81-5F7025BAC059}">
      <dgm:prSet phldrT="[Текст]" custT="1"/>
      <dgm:spPr/>
      <dgm:t>
        <a:bodyPr/>
        <a:lstStyle/>
        <a:p>
          <a:r>
            <a:rPr lang="ru-RU" sz="2000" dirty="0"/>
            <a:t>Проект</a:t>
          </a:r>
        </a:p>
        <a:p>
          <a:r>
            <a:rPr lang="ru-RU" sz="2000" dirty="0"/>
            <a:t>"Чтение с увлечением"</a:t>
          </a:r>
        </a:p>
        <a:p>
          <a:r>
            <a:rPr lang="ru-RU" sz="2000" dirty="0"/>
            <a:t>(5-11 класс)</a:t>
          </a:r>
        </a:p>
      </dgm:t>
    </dgm:pt>
    <dgm:pt modelId="{3D52D567-628B-40CA-8175-1C359A1D1BB5}" type="parTrans" cxnId="{C8A3417F-5C88-4B58-9A71-67C7B4A9350D}">
      <dgm:prSet/>
      <dgm:spPr/>
      <dgm:t>
        <a:bodyPr/>
        <a:lstStyle/>
        <a:p>
          <a:endParaRPr lang="ru-RU"/>
        </a:p>
      </dgm:t>
    </dgm:pt>
    <dgm:pt modelId="{383985F4-9F49-441A-818F-CA109A86A813}" type="sibTrans" cxnId="{C8A3417F-5C88-4B58-9A71-67C7B4A9350D}">
      <dgm:prSet/>
      <dgm:spPr/>
      <dgm:t>
        <a:bodyPr/>
        <a:lstStyle/>
        <a:p>
          <a:endParaRPr lang="ru-RU"/>
        </a:p>
      </dgm:t>
    </dgm:pt>
    <dgm:pt modelId="{8AF69469-737E-4D46-85C0-FB1EDD910066}">
      <dgm:prSet phldrT="[Текст]" custT="1"/>
      <dgm:spPr/>
      <dgm:t>
        <a:bodyPr/>
        <a:lstStyle/>
        <a:p>
          <a:r>
            <a:rPr lang="ru-RU" sz="2000" dirty="0"/>
            <a:t>Во внеурочной деятельности</a:t>
          </a:r>
        </a:p>
      </dgm:t>
    </dgm:pt>
    <dgm:pt modelId="{2AFF84D8-A7A6-4BDE-8BFA-BD264B17998F}" type="parTrans" cxnId="{A6111A92-4781-4E76-986B-C29F1BCE9BBE}">
      <dgm:prSet/>
      <dgm:spPr/>
      <dgm:t>
        <a:bodyPr/>
        <a:lstStyle/>
        <a:p>
          <a:endParaRPr lang="ru-RU"/>
        </a:p>
      </dgm:t>
    </dgm:pt>
    <dgm:pt modelId="{81399945-D02B-4D7C-9BE6-1B4BCCAEECC6}" type="sibTrans" cxnId="{A6111A92-4781-4E76-986B-C29F1BCE9BBE}">
      <dgm:prSet/>
      <dgm:spPr/>
      <dgm:t>
        <a:bodyPr/>
        <a:lstStyle/>
        <a:p>
          <a:endParaRPr lang="ru-RU"/>
        </a:p>
      </dgm:t>
    </dgm:pt>
    <dgm:pt modelId="{99F171BD-6540-42EB-BF39-9990B7CC1916}">
      <dgm:prSet phldrT="[Текст]" custT="1"/>
      <dgm:spPr/>
      <dgm:t>
        <a:bodyPr/>
        <a:lstStyle/>
        <a:p>
          <a:pPr algn="ctr"/>
          <a:r>
            <a:rPr lang="ru-RU" sz="1600" b="1" dirty="0"/>
            <a:t>Работа (проекты) </a:t>
          </a:r>
        </a:p>
        <a:p>
          <a:pPr algn="ctr"/>
          <a:r>
            <a:rPr lang="ru-RU" sz="1600" b="1" dirty="0"/>
            <a:t>школьной медиатеки</a:t>
          </a:r>
        </a:p>
        <a:p>
          <a:pPr algn="ctr"/>
          <a:r>
            <a:rPr lang="ru-RU" sz="1600" dirty="0"/>
            <a:t>(1-11 класс)</a:t>
          </a:r>
        </a:p>
        <a:p>
          <a:pPr algn="ctr"/>
          <a:endParaRPr lang="ru-RU" sz="1200" dirty="0"/>
        </a:p>
      </dgm:t>
    </dgm:pt>
    <dgm:pt modelId="{F06049C3-10F7-449C-BB43-FBB807C933D3}" type="parTrans" cxnId="{7B30232A-8B8C-4220-9913-560B7A709D6F}">
      <dgm:prSet/>
      <dgm:spPr/>
      <dgm:t>
        <a:bodyPr/>
        <a:lstStyle/>
        <a:p>
          <a:endParaRPr lang="ru-RU"/>
        </a:p>
      </dgm:t>
    </dgm:pt>
    <dgm:pt modelId="{7BD25653-907A-46A6-8CAE-A3CE39F8306E}" type="sibTrans" cxnId="{7B30232A-8B8C-4220-9913-560B7A709D6F}">
      <dgm:prSet/>
      <dgm:spPr/>
      <dgm:t>
        <a:bodyPr/>
        <a:lstStyle/>
        <a:p>
          <a:endParaRPr lang="ru-RU"/>
        </a:p>
      </dgm:t>
    </dgm:pt>
    <dgm:pt modelId="{6F8A5E05-97D0-46C1-A668-A3B463412F0F}">
      <dgm:prSet phldrT="[Текст]" custT="1"/>
      <dgm:spPr/>
      <dgm:t>
        <a:bodyPr/>
        <a:lstStyle/>
        <a:p>
          <a:r>
            <a:rPr lang="ru-RU" sz="1800" dirty="0"/>
            <a:t>Воспитательная работа (проекты воспитательной службы)</a:t>
          </a:r>
        </a:p>
        <a:p>
          <a:endParaRPr lang="ru-RU" sz="1400" dirty="0"/>
        </a:p>
      </dgm:t>
    </dgm:pt>
    <dgm:pt modelId="{003F6350-6CD8-4EAC-AC81-C0F9C42F39D3}" type="parTrans" cxnId="{FDCB7E95-DFDA-4BB4-A1E5-48ABE6C2992A}">
      <dgm:prSet/>
      <dgm:spPr/>
      <dgm:t>
        <a:bodyPr/>
        <a:lstStyle/>
        <a:p>
          <a:endParaRPr lang="ru-RU"/>
        </a:p>
      </dgm:t>
    </dgm:pt>
    <dgm:pt modelId="{D5741B62-1B6B-4538-872F-9E06CA0C875B}" type="sibTrans" cxnId="{FDCB7E95-DFDA-4BB4-A1E5-48ABE6C2992A}">
      <dgm:prSet/>
      <dgm:spPr/>
      <dgm:t>
        <a:bodyPr/>
        <a:lstStyle/>
        <a:p>
          <a:endParaRPr lang="ru-RU"/>
        </a:p>
      </dgm:t>
    </dgm:pt>
    <dgm:pt modelId="{D6C5E87E-AC35-4A11-9EE9-2FDC50511D4B}">
      <dgm:prSet phldrT="[Текст]" custT="1"/>
      <dgm:spPr/>
      <dgm:t>
        <a:bodyPr/>
        <a:lstStyle/>
        <a:p>
          <a:pPr algn="ctr"/>
          <a:r>
            <a:rPr lang="ru-RU" sz="1200" b="1" dirty="0"/>
            <a:t>Проекты на основе социального партнерства с культурно-просветительскими центрами и библиотеками Санкт-Петербурга:</a:t>
          </a:r>
        </a:p>
        <a:p>
          <a:pPr algn="l"/>
          <a:r>
            <a:rPr lang="ru-RU" sz="1200" dirty="0"/>
            <a:t>1-4 класс - с ЦГДБ им. А.С. Пушкина</a:t>
          </a:r>
        </a:p>
        <a:p>
          <a:pPr algn="l"/>
          <a:r>
            <a:rPr lang="ru-RU" sz="1200" dirty="0"/>
            <a:t>5-7 класс - с Фонтанным домом</a:t>
          </a:r>
        </a:p>
        <a:p>
          <a:pPr algn="l"/>
          <a:r>
            <a:rPr lang="ru-RU" sz="1200" dirty="0"/>
            <a:t>8-9 класс - с библиотекой им. Б. Лавренева</a:t>
          </a:r>
        </a:p>
        <a:p>
          <a:pPr algn="l"/>
          <a:r>
            <a:rPr lang="ru-RU" sz="1200" dirty="0"/>
            <a:t>10-11 класс -  с  РНБ,  с Президентской библиотекой им. Б.Н. Ельцина</a:t>
          </a:r>
        </a:p>
        <a:p>
          <a:pPr algn="l"/>
          <a:r>
            <a:rPr lang="ru-RU" sz="1200" dirty="0"/>
            <a:t>1-11  класс, родители учащихся - с Книжным клубом на Австрийской площади</a:t>
          </a:r>
        </a:p>
        <a:p>
          <a:pPr algn="l"/>
          <a:r>
            <a:rPr lang="ru-RU" sz="1200" b="1" dirty="0"/>
            <a:t>ПЛАНИРУЕМЫЙ</a:t>
          </a:r>
        </a:p>
        <a:p>
          <a:pPr algn="l"/>
          <a:r>
            <a:rPr lang="ru-RU" sz="1200" b="0" dirty="0"/>
            <a:t>1-11 класс - с  книготорговой сетью "Буквоед"</a:t>
          </a:r>
        </a:p>
        <a:p>
          <a:pPr algn="l"/>
          <a:endParaRPr lang="ru-RU" sz="1100" dirty="0"/>
        </a:p>
        <a:p>
          <a:pPr algn="ctr"/>
          <a:endParaRPr lang="ru-RU" sz="700" dirty="0"/>
        </a:p>
      </dgm:t>
    </dgm:pt>
    <dgm:pt modelId="{546D8FAF-100A-4F61-B808-9F3A90890AB2}" type="parTrans" cxnId="{E4AA0982-19F9-4AD9-966A-1A198A00706F}">
      <dgm:prSet/>
      <dgm:spPr/>
      <dgm:t>
        <a:bodyPr/>
        <a:lstStyle/>
        <a:p>
          <a:endParaRPr lang="ru-RU"/>
        </a:p>
      </dgm:t>
    </dgm:pt>
    <dgm:pt modelId="{581F110F-896D-46C5-B7DB-0CA7707D1139}" type="sibTrans" cxnId="{E4AA0982-19F9-4AD9-966A-1A198A00706F}">
      <dgm:prSet/>
      <dgm:spPr/>
      <dgm:t>
        <a:bodyPr/>
        <a:lstStyle/>
        <a:p>
          <a:endParaRPr lang="ru-RU"/>
        </a:p>
      </dgm:t>
    </dgm:pt>
    <dgm:pt modelId="{7E4288B7-09F1-4221-8192-E6A11C59B1B2}" type="pres">
      <dgm:prSet presAssocID="{A0923FFE-1545-4DD8-B8BA-29D54BAAEFB6}" presName="diagram" presStyleCnt="0">
        <dgm:presLayoutVars>
          <dgm:chPref val="1"/>
          <dgm:dir/>
          <dgm:animOne val="branch"/>
          <dgm:animLvl val="lvl"/>
          <dgm:resizeHandles/>
        </dgm:presLayoutVars>
      </dgm:prSet>
      <dgm:spPr/>
      <dgm:t>
        <a:bodyPr/>
        <a:lstStyle/>
        <a:p>
          <a:endParaRPr lang="ru-RU"/>
        </a:p>
      </dgm:t>
    </dgm:pt>
    <dgm:pt modelId="{EA0F766E-B3F8-43CD-84B4-E1E741BA0878}" type="pres">
      <dgm:prSet presAssocID="{AC8A38E8-1A53-4E2F-9BF0-F6B7FCA66017}" presName="root" presStyleCnt="0"/>
      <dgm:spPr/>
    </dgm:pt>
    <dgm:pt modelId="{EB1B0626-3190-48CC-AA61-25F49DEA65C9}" type="pres">
      <dgm:prSet presAssocID="{AC8A38E8-1A53-4E2F-9BF0-F6B7FCA66017}" presName="rootComposite" presStyleCnt="0"/>
      <dgm:spPr/>
    </dgm:pt>
    <dgm:pt modelId="{25385503-028D-4B4C-82FB-1E4F95359C68}" type="pres">
      <dgm:prSet presAssocID="{AC8A38E8-1A53-4E2F-9BF0-F6B7FCA66017}" presName="rootText" presStyleLbl="node1" presStyleIdx="0" presStyleCnt="2" custScaleY="70135"/>
      <dgm:spPr/>
      <dgm:t>
        <a:bodyPr/>
        <a:lstStyle/>
        <a:p>
          <a:endParaRPr lang="ru-RU"/>
        </a:p>
      </dgm:t>
    </dgm:pt>
    <dgm:pt modelId="{E4C68CE7-7393-4CE6-AB57-1F207B2E9CA7}" type="pres">
      <dgm:prSet presAssocID="{AC8A38E8-1A53-4E2F-9BF0-F6B7FCA66017}" presName="rootConnector" presStyleLbl="node1" presStyleIdx="0" presStyleCnt="2"/>
      <dgm:spPr/>
      <dgm:t>
        <a:bodyPr/>
        <a:lstStyle/>
        <a:p>
          <a:endParaRPr lang="ru-RU"/>
        </a:p>
      </dgm:t>
    </dgm:pt>
    <dgm:pt modelId="{BDEBDBE1-E5CA-4C31-8282-9D4A1DC8EAE6}" type="pres">
      <dgm:prSet presAssocID="{AC8A38E8-1A53-4E2F-9BF0-F6B7FCA66017}" presName="childShape" presStyleCnt="0"/>
      <dgm:spPr/>
    </dgm:pt>
    <dgm:pt modelId="{2972BB13-607D-4131-A693-8491CEE2E794}" type="pres">
      <dgm:prSet presAssocID="{95163D4A-6576-448F-B113-0B1D4411E69D}" presName="Name13" presStyleLbl="parChTrans1D2" presStyleIdx="0" presStyleCnt="5"/>
      <dgm:spPr/>
      <dgm:t>
        <a:bodyPr/>
        <a:lstStyle/>
        <a:p>
          <a:endParaRPr lang="ru-RU"/>
        </a:p>
      </dgm:t>
    </dgm:pt>
    <dgm:pt modelId="{00B8F4AE-1CAF-4E99-A00C-03798FD3FD21}" type="pres">
      <dgm:prSet presAssocID="{1776AF29-47BE-48C2-992F-21039F7C8AC0}" presName="childText" presStyleLbl="bgAcc1" presStyleIdx="0" presStyleCnt="5" custScaleX="135332">
        <dgm:presLayoutVars>
          <dgm:bulletEnabled val="1"/>
        </dgm:presLayoutVars>
      </dgm:prSet>
      <dgm:spPr/>
      <dgm:t>
        <a:bodyPr/>
        <a:lstStyle/>
        <a:p>
          <a:endParaRPr lang="ru-RU"/>
        </a:p>
      </dgm:t>
    </dgm:pt>
    <dgm:pt modelId="{4E68809E-87D3-4905-A28E-03559A1ADB9C}" type="pres">
      <dgm:prSet presAssocID="{3D52D567-628B-40CA-8175-1C359A1D1BB5}" presName="Name13" presStyleLbl="parChTrans1D2" presStyleIdx="1" presStyleCnt="5"/>
      <dgm:spPr/>
      <dgm:t>
        <a:bodyPr/>
        <a:lstStyle/>
        <a:p>
          <a:endParaRPr lang="ru-RU"/>
        </a:p>
      </dgm:t>
    </dgm:pt>
    <dgm:pt modelId="{05B2650A-7122-4B3F-95FE-23A74F16EC1D}" type="pres">
      <dgm:prSet presAssocID="{7C501E68-277B-43AE-AC81-5F7025BAC059}" presName="childText" presStyleLbl="bgAcc1" presStyleIdx="1" presStyleCnt="5" custScaleX="135232" custScaleY="136157">
        <dgm:presLayoutVars>
          <dgm:bulletEnabled val="1"/>
        </dgm:presLayoutVars>
      </dgm:prSet>
      <dgm:spPr/>
      <dgm:t>
        <a:bodyPr/>
        <a:lstStyle/>
        <a:p>
          <a:endParaRPr lang="ru-RU"/>
        </a:p>
      </dgm:t>
    </dgm:pt>
    <dgm:pt modelId="{CCA8EA34-06C9-4094-B4DA-5C78E2E7FD34}" type="pres">
      <dgm:prSet presAssocID="{8AF69469-737E-4D46-85C0-FB1EDD910066}" presName="root" presStyleCnt="0"/>
      <dgm:spPr/>
    </dgm:pt>
    <dgm:pt modelId="{D8AB22A6-5018-47D0-A91F-CE4D38433B3E}" type="pres">
      <dgm:prSet presAssocID="{8AF69469-737E-4D46-85C0-FB1EDD910066}" presName="rootComposite" presStyleCnt="0"/>
      <dgm:spPr/>
    </dgm:pt>
    <dgm:pt modelId="{292F7D94-8BCD-4431-820A-F26B0E3171DE}" type="pres">
      <dgm:prSet presAssocID="{8AF69469-737E-4D46-85C0-FB1EDD910066}" presName="rootText" presStyleLbl="node1" presStyleIdx="1" presStyleCnt="2" custScaleY="68086"/>
      <dgm:spPr/>
      <dgm:t>
        <a:bodyPr/>
        <a:lstStyle/>
        <a:p>
          <a:endParaRPr lang="ru-RU"/>
        </a:p>
      </dgm:t>
    </dgm:pt>
    <dgm:pt modelId="{CEA2B07B-BE13-4F6A-95CD-EF4E27B003F7}" type="pres">
      <dgm:prSet presAssocID="{8AF69469-737E-4D46-85C0-FB1EDD910066}" presName="rootConnector" presStyleLbl="node1" presStyleIdx="1" presStyleCnt="2"/>
      <dgm:spPr/>
      <dgm:t>
        <a:bodyPr/>
        <a:lstStyle/>
        <a:p>
          <a:endParaRPr lang="ru-RU"/>
        </a:p>
      </dgm:t>
    </dgm:pt>
    <dgm:pt modelId="{D7043542-29C2-4277-BAB4-A1AA04F6E673}" type="pres">
      <dgm:prSet presAssocID="{8AF69469-737E-4D46-85C0-FB1EDD910066}" presName="childShape" presStyleCnt="0"/>
      <dgm:spPr/>
    </dgm:pt>
    <dgm:pt modelId="{F503EC8A-1AF5-4FCC-9D20-802EFCCB8A8B}" type="pres">
      <dgm:prSet presAssocID="{F06049C3-10F7-449C-BB43-FBB807C933D3}" presName="Name13" presStyleLbl="parChTrans1D2" presStyleIdx="2" presStyleCnt="5"/>
      <dgm:spPr/>
      <dgm:t>
        <a:bodyPr/>
        <a:lstStyle/>
        <a:p>
          <a:endParaRPr lang="ru-RU"/>
        </a:p>
      </dgm:t>
    </dgm:pt>
    <dgm:pt modelId="{B6045C43-DC85-4B41-A247-79A26CA11B24}" type="pres">
      <dgm:prSet presAssocID="{99F171BD-6540-42EB-BF39-9990B7CC1916}" presName="childText" presStyleLbl="bgAcc1" presStyleIdx="2" presStyleCnt="5" custScaleX="120732" custScaleY="97830" custLinFactNeighborY="-14131">
        <dgm:presLayoutVars>
          <dgm:bulletEnabled val="1"/>
        </dgm:presLayoutVars>
      </dgm:prSet>
      <dgm:spPr/>
      <dgm:t>
        <a:bodyPr/>
        <a:lstStyle/>
        <a:p>
          <a:endParaRPr lang="ru-RU"/>
        </a:p>
      </dgm:t>
    </dgm:pt>
    <dgm:pt modelId="{4B35777F-0D7A-40C1-B9DF-D29943AC05BA}" type="pres">
      <dgm:prSet presAssocID="{546D8FAF-100A-4F61-B808-9F3A90890AB2}" presName="Name13" presStyleLbl="parChTrans1D2" presStyleIdx="3" presStyleCnt="5"/>
      <dgm:spPr/>
      <dgm:t>
        <a:bodyPr/>
        <a:lstStyle/>
        <a:p>
          <a:endParaRPr lang="ru-RU"/>
        </a:p>
      </dgm:t>
    </dgm:pt>
    <dgm:pt modelId="{DC78521D-4EE7-4D20-86A3-90372BCA39E4}" type="pres">
      <dgm:prSet presAssocID="{D6C5E87E-AC35-4A11-9EE9-2FDC50511D4B}" presName="childText" presStyleLbl="bgAcc1" presStyleIdx="3" presStyleCnt="5" custScaleX="226685" custScaleY="235565" custLinFactNeighborY="-30855">
        <dgm:presLayoutVars>
          <dgm:bulletEnabled val="1"/>
        </dgm:presLayoutVars>
      </dgm:prSet>
      <dgm:spPr/>
      <dgm:t>
        <a:bodyPr/>
        <a:lstStyle/>
        <a:p>
          <a:endParaRPr lang="ru-RU"/>
        </a:p>
      </dgm:t>
    </dgm:pt>
    <dgm:pt modelId="{8A734B38-C540-40C6-98CF-725768457D21}" type="pres">
      <dgm:prSet presAssocID="{003F6350-6CD8-4EAC-AC81-C0F9C42F39D3}" presName="Name13" presStyleLbl="parChTrans1D2" presStyleIdx="4" presStyleCnt="5"/>
      <dgm:spPr/>
      <dgm:t>
        <a:bodyPr/>
        <a:lstStyle/>
        <a:p>
          <a:endParaRPr lang="ru-RU"/>
        </a:p>
      </dgm:t>
    </dgm:pt>
    <dgm:pt modelId="{558694AC-F652-49C9-B724-0AD02F1B0979}" type="pres">
      <dgm:prSet presAssocID="{6F8A5E05-97D0-46C1-A668-A3B463412F0F}" presName="childText" presStyleLbl="bgAcc1" presStyleIdx="4" presStyleCnt="5" custScaleX="220913" custScaleY="82240" custLinFactNeighborY="-35190">
        <dgm:presLayoutVars>
          <dgm:bulletEnabled val="1"/>
        </dgm:presLayoutVars>
      </dgm:prSet>
      <dgm:spPr/>
      <dgm:t>
        <a:bodyPr/>
        <a:lstStyle/>
        <a:p>
          <a:endParaRPr lang="ru-RU"/>
        </a:p>
      </dgm:t>
    </dgm:pt>
  </dgm:ptLst>
  <dgm:cxnLst>
    <dgm:cxn modelId="{E4AA0982-19F9-4AD9-966A-1A198A00706F}" srcId="{8AF69469-737E-4D46-85C0-FB1EDD910066}" destId="{D6C5E87E-AC35-4A11-9EE9-2FDC50511D4B}" srcOrd="1" destOrd="0" parTransId="{546D8FAF-100A-4F61-B808-9F3A90890AB2}" sibTransId="{581F110F-896D-46C5-B7DB-0CA7707D1139}"/>
    <dgm:cxn modelId="{E2A9E555-B62C-41EF-BC1C-163D0ACAA47B}" type="presOf" srcId="{3D52D567-628B-40CA-8175-1C359A1D1BB5}" destId="{4E68809E-87D3-4905-A28E-03559A1ADB9C}" srcOrd="0" destOrd="0" presId="urn:microsoft.com/office/officeart/2005/8/layout/hierarchy3"/>
    <dgm:cxn modelId="{9ED54F0C-1385-4296-B871-1BDAA95AF835}" type="presOf" srcId="{D6C5E87E-AC35-4A11-9EE9-2FDC50511D4B}" destId="{DC78521D-4EE7-4D20-86A3-90372BCA39E4}" srcOrd="0" destOrd="0" presId="urn:microsoft.com/office/officeart/2005/8/layout/hierarchy3"/>
    <dgm:cxn modelId="{7BE527BE-B736-47B8-8D36-E758869897C2}" type="presOf" srcId="{7C501E68-277B-43AE-AC81-5F7025BAC059}" destId="{05B2650A-7122-4B3F-95FE-23A74F16EC1D}" srcOrd="0" destOrd="0" presId="urn:microsoft.com/office/officeart/2005/8/layout/hierarchy3"/>
    <dgm:cxn modelId="{CC740161-CDC5-45F2-85BC-F7CF9B1955E1}" srcId="{AC8A38E8-1A53-4E2F-9BF0-F6B7FCA66017}" destId="{1776AF29-47BE-48C2-992F-21039F7C8AC0}" srcOrd="0" destOrd="0" parTransId="{95163D4A-6576-448F-B113-0B1D4411E69D}" sibTransId="{E8B45631-2BCF-40DB-B1D0-2551F025EFBF}"/>
    <dgm:cxn modelId="{9967E0EA-3E80-4D1D-BBAA-2BA147B2528D}" type="presOf" srcId="{A0923FFE-1545-4DD8-B8BA-29D54BAAEFB6}" destId="{7E4288B7-09F1-4221-8192-E6A11C59B1B2}" srcOrd="0" destOrd="0" presId="urn:microsoft.com/office/officeart/2005/8/layout/hierarchy3"/>
    <dgm:cxn modelId="{83760149-7B9A-427D-B1F6-7395DEFE67F8}" type="presOf" srcId="{8AF69469-737E-4D46-85C0-FB1EDD910066}" destId="{CEA2B07B-BE13-4F6A-95CD-EF4E27B003F7}" srcOrd="1" destOrd="0" presId="urn:microsoft.com/office/officeart/2005/8/layout/hierarchy3"/>
    <dgm:cxn modelId="{DCF4693D-F3F3-439B-A872-6102CDC7461E}" type="presOf" srcId="{8AF69469-737E-4D46-85C0-FB1EDD910066}" destId="{292F7D94-8BCD-4431-820A-F26B0E3171DE}" srcOrd="0" destOrd="0" presId="urn:microsoft.com/office/officeart/2005/8/layout/hierarchy3"/>
    <dgm:cxn modelId="{A9AA47E2-0B2F-4600-B7BC-DD7D27E2C118}" type="presOf" srcId="{546D8FAF-100A-4F61-B808-9F3A90890AB2}" destId="{4B35777F-0D7A-40C1-B9DF-D29943AC05BA}" srcOrd="0" destOrd="0" presId="urn:microsoft.com/office/officeart/2005/8/layout/hierarchy3"/>
    <dgm:cxn modelId="{238ED03A-2BE0-493A-8387-7D12024E0343}" type="presOf" srcId="{003F6350-6CD8-4EAC-AC81-C0F9C42F39D3}" destId="{8A734B38-C540-40C6-98CF-725768457D21}" srcOrd="0" destOrd="0" presId="urn:microsoft.com/office/officeart/2005/8/layout/hierarchy3"/>
    <dgm:cxn modelId="{7DF46F05-A8A3-4DBA-9590-3D8BD5CE1D5E}" type="presOf" srcId="{95163D4A-6576-448F-B113-0B1D4411E69D}" destId="{2972BB13-607D-4131-A693-8491CEE2E794}" srcOrd="0" destOrd="0" presId="urn:microsoft.com/office/officeart/2005/8/layout/hierarchy3"/>
    <dgm:cxn modelId="{FDCB7E95-DFDA-4BB4-A1E5-48ABE6C2992A}" srcId="{8AF69469-737E-4D46-85C0-FB1EDD910066}" destId="{6F8A5E05-97D0-46C1-A668-A3B463412F0F}" srcOrd="2" destOrd="0" parTransId="{003F6350-6CD8-4EAC-AC81-C0F9C42F39D3}" sibTransId="{D5741B62-1B6B-4538-872F-9E06CA0C875B}"/>
    <dgm:cxn modelId="{88BA7D62-F5DB-40CA-B5AE-3EB5FC466359}" srcId="{A0923FFE-1545-4DD8-B8BA-29D54BAAEFB6}" destId="{AC8A38E8-1A53-4E2F-9BF0-F6B7FCA66017}" srcOrd="0" destOrd="0" parTransId="{9FADAC30-65F6-46E3-8B70-A552BAFA8AFB}" sibTransId="{B33CF115-5777-4D35-A371-509F267BDC59}"/>
    <dgm:cxn modelId="{25C82164-C6C7-4F38-92AF-126A0F299A33}" type="presOf" srcId="{AC8A38E8-1A53-4E2F-9BF0-F6B7FCA66017}" destId="{E4C68CE7-7393-4CE6-AB57-1F207B2E9CA7}" srcOrd="1" destOrd="0" presId="urn:microsoft.com/office/officeart/2005/8/layout/hierarchy3"/>
    <dgm:cxn modelId="{3EAF9C5C-18B5-4380-A2D5-9461774B548C}" type="presOf" srcId="{AC8A38E8-1A53-4E2F-9BF0-F6B7FCA66017}" destId="{25385503-028D-4B4C-82FB-1E4F95359C68}" srcOrd="0" destOrd="0" presId="urn:microsoft.com/office/officeart/2005/8/layout/hierarchy3"/>
    <dgm:cxn modelId="{DF5BED22-018F-41D9-8AB5-5F6A525F75D4}" type="presOf" srcId="{F06049C3-10F7-449C-BB43-FBB807C933D3}" destId="{F503EC8A-1AF5-4FCC-9D20-802EFCCB8A8B}" srcOrd="0" destOrd="0" presId="urn:microsoft.com/office/officeart/2005/8/layout/hierarchy3"/>
    <dgm:cxn modelId="{57DAE7C0-A1F4-4172-99D3-5E818C601222}" type="presOf" srcId="{99F171BD-6540-42EB-BF39-9990B7CC1916}" destId="{B6045C43-DC85-4B41-A247-79A26CA11B24}" srcOrd="0" destOrd="0" presId="urn:microsoft.com/office/officeart/2005/8/layout/hierarchy3"/>
    <dgm:cxn modelId="{A6111A92-4781-4E76-986B-C29F1BCE9BBE}" srcId="{A0923FFE-1545-4DD8-B8BA-29D54BAAEFB6}" destId="{8AF69469-737E-4D46-85C0-FB1EDD910066}" srcOrd="1" destOrd="0" parTransId="{2AFF84D8-A7A6-4BDE-8BFA-BD264B17998F}" sibTransId="{81399945-D02B-4D7C-9BE6-1B4BCCAEECC6}"/>
    <dgm:cxn modelId="{C8A3417F-5C88-4B58-9A71-67C7B4A9350D}" srcId="{AC8A38E8-1A53-4E2F-9BF0-F6B7FCA66017}" destId="{7C501E68-277B-43AE-AC81-5F7025BAC059}" srcOrd="1" destOrd="0" parTransId="{3D52D567-628B-40CA-8175-1C359A1D1BB5}" sibTransId="{383985F4-9F49-441A-818F-CA109A86A813}"/>
    <dgm:cxn modelId="{A25675C2-DBF4-4A54-AAFC-4381D0492551}" type="presOf" srcId="{6F8A5E05-97D0-46C1-A668-A3B463412F0F}" destId="{558694AC-F652-49C9-B724-0AD02F1B0979}" srcOrd="0" destOrd="0" presId="urn:microsoft.com/office/officeart/2005/8/layout/hierarchy3"/>
    <dgm:cxn modelId="{7B30232A-8B8C-4220-9913-560B7A709D6F}" srcId="{8AF69469-737E-4D46-85C0-FB1EDD910066}" destId="{99F171BD-6540-42EB-BF39-9990B7CC1916}" srcOrd="0" destOrd="0" parTransId="{F06049C3-10F7-449C-BB43-FBB807C933D3}" sibTransId="{7BD25653-907A-46A6-8CAE-A3CE39F8306E}"/>
    <dgm:cxn modelId="{65E0475F-300A-4F24-B4EC-1ED378B10C53}" type="presOf" srcId="{1776AF29-47BE-48C2-992F-21039F7C8AC0}" destId="{00B8F4AE-1CAF-4E99-A00C-03798FD3FD21}" srcOrd="0" destOrd="0" presId="urn:microsoft.com/office/officeart/2005/8/layout/hierarchy3"/>
    <dgm:cxn modelId="{3616A5E7-4401-4489-8549-7653B102196F}" type="presParOf" srcId="{7E4288B7-09F1-4221-8192-E6A11C59B1B2}" destId="{EA0F766E-B3F8-43CD-84B4-E1E741BA0878}" srcOrd="0" destOrd="0" presId="urn:microsoft.com/office/officeart/2005/8/layout/hierarchy3"/>
    <dgm:cxn modelId="{57E6EAE9-39A7-4377-86D5-21C2295F7F3F}" type="presParOf" srcId="{EA0F766E-B3F8-43CD-84B4-E1E741BA0878}" destId="{EB1B0626-3190-48CC-AA61-25F49DEA65C9}" srcOrd="0" destOrd="0" presId="urn:microsoft.com/office/officeart/2005/8/layout/hierarchy3"/>
    <dgm:cxn modelId="{01C4A01C-DCC2-43E5-A316-000882DE3A47}" type="presParOf" srcId="{EB1B0626-3190-48CC-AA61-25F49DEA65C9}" destId="{25385503-028D-4B4C-82FB-1E4F95359C68}" srcOrd="0" destOrd="0" presId="urn:microsoft.com/office/officeart/2005/8/layout/hierarchy3"/>
    <dgm:cxn modelId="{3943D7B1-3594-4CC0-A2D4-A1A8540466FF}" type="presParOf" srcId="{EB1B0626-3190-48CC-AA61-25F49DEA65C9}" destId="{E4C68CE7-7393-4CE6-AB57-1F207B2E9CA7}" srcOrd="1" destOrd="0" presId="urn:microsoft.com/office/officeart/2005/8/layout/hierarchy3"/>
    <dgm:cxn modelId="{01A84C25-D329-46A1-9852-3778808D0F0E}" type="presParOf" srcId="{EA0F766E-B3F8-43CD-84B4-E1E741BA0878}" destId="{BDEBDBE1-E5CA-4C31-8282-9D4A1DC8EAE6}" srcOrd="1" destOrd="0" presId="urn:microsoft.com/office/officeart/2005/8/layout/hierarchy3"/>
    <dgm:cxn modelId="{B53C769F-7BE0-4087-946C-96768B717DAE}" type="presParOf" srcId="{BDEBDBE1-E5CA-4C31-8282-9D4A1DC8EAE6}" destId="{2972BB13-607D-4131-A693-8491CEE2E794}" srcOrd="0" destOrd="0" presId="urn:microsoft.com/office/officeart/2005/8/layout/hierarchy3"/>
    <dgm:cxn modelId="{88CF3F27-B228-47A0-8CA7-7016C7002B52}" type="presParOf" srcId="{BDEBDBE1-E5CA-4C31-8282-9D4A1DC8EAE6}" destId="{00B8F4AE-1CAF-4E99-A00C-03798FD3FD21}" srcOrd="1" destOrd="0" presId="urn:microsoft.com/office/officeart/2005/8/layout/hierarchy3"/>
    <dgm:cxn modelId="{032099C2-1966-4272-A51D-28571CA1649F}" type="presParOf" srcId="{BDEBDBE1-E5CA-4C31-8282-9D4A1DC8EAE6}" destId="{4E68809E-87D3-4905-A28E-03559A1ADB9C}" srcOrd="2" destOrd="0" presId="urn:microsoft.com/office/officeart/2005/8/layout/hierarchy3"/>
    <dgm:cxn modelId="{4840EFE9-C252-493A-968D-45C417C6BD16}" type="presParOf" srcId="{BDEBDBE1-E5CA-4C31-8282-9D4A1DC8EAE6}" destId="{05B2650A-7122-4B3F-95FE-23A74F16EC1D}" srcOrd="3" destOrd="0" presId="urn:microsoft.com/office/officeart/2005/8/layout/hierarchy3"/>
    <dgm:cxn modelId="{6CFD292A-C631-4507-AED6-15D8E1B54D6D}" type="presParOf" srcId="{7E4288B7-09F1-4221-8192-E6A11C59B1B2}" destId="{CCA8EA34-06C9-4094-B4DA-5C78E2E7FD34}" srcOrd="1" destOrd="0" presId="urn:microsoft.com/office/officeart/2005/8/layout/hierarchy3"/>
    <dgm:cxn modelId="{8E080D9C-B473-4021-922E-62ED90FBF79C}" type="presParOf" srcId="{CCA8EA34-06C9-4094-B4DA-5C78E2E7FD34}" destId="{D8AB22A6-5018-47D0-A91F-CE4D38433B3E}" srcOrd="0" destOrd="0" presId="urn:microsoft.com/office/officeart/2005/8/layout/hierarchy3"/>
    <dgm:cxn modelId="{6E657D38-153C-424A-A076-3926FBF13552}" type="presParOf" srcId="{D8AB22A6-5018-47D0-A91F-CE4D38433B3E}" destId="{292F7D94-8BCD-4431-820A-F26B0E3171DE}" srcOrd="0" destOrd="0" presId="urn:microsoft.com/office/officeart/2005/8/layout/hierarchy3"/>
    <dgm:cxn modelId="{96FB3B66-A949-48CA-B24F-51C44081ADFD}" type="presParOf" srcId="{D8AB22A6-5018-47D0-A91F-CE4D38433B3E}" destId="{CEA2B07B-BE13-4F6A-95CD-EF4E27B003F7}" srcOrd="1" destOrd="0" presId="urn:microsoft.com/office/officeart/2005/8/layout/hierarchy3"/>
    <dgm:cxn modelId="{CDBCDD0B-D6B0-487A-B8E9-FF276E277E09}" type="presParOf" srcId="{CCA8EA34-06C9-4094-B4DA-5C78E2E7FD34}" destId="{D7043542-29C2-4277-BAB4-A1AA04F6E673}" srcOrd="1" destOrd="0" presId="urn:microsoft.com/office/officeart/2005/8/layout/hierarchy3"/>
    <dgm:cxn modelId="{00CB461C-E48A-4BBB-B796-20ED58F05929}" type="presParOf" srcId="{D7043542-29C2-4277-BAB4-A1AA04F6E673}" destId="{F503EC8A-1AF5-4FCC-9D20-802EFCCB8A8B}" srcOrd="0" destOrd="0" presId="urn:microsoft.com/office/officeart/2005/8/layout/hierarchy3"/>
    <dgm:cxn modelId="{3C84C080-0133-4665-84D0-D9F3EDDB18ED}" type="presParOf" srcId="{D7043542-29C2-4277-BAB4-A1AA04F6E673}" destId="{B6045C43-DC85-4B41-A247-79A26CA11B24}" srcOrd="1" destOrd="0" presId="urn:microsoft.com/office/officeart/2005/8/layout/hierarchy3"/>
    <dgm:cxn modelId="{75BF6ABB-ED0B-49FC-928F-A0861D9F34EF}" type="presParOf" srcId="{D7043542-29C2-4277-BAB4-A1AA04F6E673}" destId="{4B35777F-0D7A-40C1-B9DF-D29943AC05BA}" srcOrd="2" destOrd="0" presId="urn:microsoft.com/office/officeart/2005/8/layout/hierarchy3"/>
    <dgm:cxn modelId="{9B31649A-F03D-4963-962B-ED75680C9930}" type="presParOf" srcId="{D7043542-29C2-4277-BAB4-A1AA04F6E673}" destId="{DC78521D-4EE7-4D20-86A3-90372BCA39E4}" srcOrd="3" destOrd="0" presId="urn:microsoft.com/office/officeart/2005/8/layout/hierarchy3"/>
    <dgm:cxn modelId="{79543605-4E81-4454-9E30-0C327C8386FC}" type="presParOf" srcId="{D7043542-29C2-4277-BAB4-A1AA04F6E673}" destId="{8A734B38-C540-40C6-98CF-725768457D21}" srcOrd="4" destOrd="0" presId="urn:microsoft.com/office/officeart/2005/8/layout/hierarchy3"/>
    <dgm:cxn modelId="{BF2DBFF2-0D23-4BAC-B5F5-12D91F7EDCDC}" type="presParOf" srcId="{D7043542-29C2-4277-BAB4-A1AA04F6E673}" destId="{558694AC-F652-49C9-B724-0AD02F1B0979}"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E29E6B-07F1-4FBD-9457-8C8B5FF3EAF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91B242AC-4435-4386-9B9F-F9154A2E900E}">
      <dgm:prSet phldrT="[Текст]" custT="1"/>
      <dgm:spPr/>
      <dgm:t>
        <a:bodyPr/>
        <a:lstStyle/>
        <a:p>
          <a:r>
            <a:rPr lang="ru-RU" sz="2000" dirty="0"/>
            <a:t>Информационно-просветительские проекты</a:t>
          </a:r>
        </a:p>
      </dgm:t>
    </dgm:pt>
    <dgm:pt modelId="{0FF6EE71-9D8E-4D49-A281-FAFC766521C7}" type="parTrans" cxnId="{6091838C-C28D-466C-B184-30541D4150B1}">
      <dgm:prSet/>
      <dgm:spPr/>
      <dgm:t>
        <a:bodyPr/>
        <a:lstStyle/>
        <a:p>
          <a:endParaRPr lang="ru-RU"/>
        </a:p>
      </dgm:t>
    </dgm:pt>
    <dgm:pt modelId="{1AF1F80A-7E69-4CDC-A4F6-C67F73A38995}" type="sibTrans" cxnId="{6091838C-C28D-466C-B184-30541D4150B1}">
      <dgm:prSet/>
      <dgm:spPr/>
      <dgm:t>
        <a:bodyPr/>
        <a:lstStyle/>
        <a:p>
          <a:endParaRPr lang="ru-RU"/>
        </a:p>
      </dgm:t>
    </dgm:pt>
    <dgm:pt modelId="{42A0A200-8EA4-40EF-85E8-17C72302C8F4}">
      <dgm:prSet phldrT="[Текст]"/>
      <dgm:spPr/>
      <dgm:t>
        <a:bodyPr/>
        <a:lstStyle/>
        <a:p>
          <a:r>
            <a:rPr lang="ru-RU" dirty="0"/>
            <a:t>"Медиатека </a:t>
          </a:r>
          <a:r>
            <a:rPr lang="ru-RU"/>
            <a:t>для </a:t>
          </a:r>
          <a:r>
            <a:rPr lang="ru-RU" smtClean="0"/>
            <a:t>вас"</a:t>
          </a:r>
        </a:p>
        <a:p>
          <a:r>
            <a:rPr lang="ru-RU" smtClean="0"/>
            <a:t>(1-11 класс)</a:t>
          </a:r>
          <a:endParaRPr lang="ru-RU" dirty="0"/>
        </a:p>
      </dgm:t>
    </dgm:pt>
    <dgm:pt modelId="{7848EA3C-A334-49FD-9DDA-9B7D82CD5EDA}" type="parTrans" cxnId="{5FF4C75A-CEC0-49B9-ACFA-C00C4632B2F8}">
      <dgm:prSet/>
      <dgm:spPr/>
      <dgm:t>
        <a:bodyPr/>
        <a:lstStyle/>
        <a:p>
          <a:endParaRPr lang="ru-RU"/>
        </a:p>
      </dgm:t>
    </dgm:pt>
    <dgm:pt modelId="{DB3C10C1-23A3-411F-A207-CC38D457FE06}" type="sibTrans" cxnId="{5FF4C75A-CEC0-49B9-ACFA-C00C4632B2F8}">
      <dgm:prSet/>
      <dgm:spPr/>
      <dgm:t>
        <a:bodyPr/>
        <a:lstStyle/>
        <a:p>
          <a:endParaRPr lang="ru-RU"/>
        </a:p>
      </dgm:t>
    </dgm:pt>
    <dgm:pt modelId="{DF8120D6-3F72-4BD7-B272-5AB973F925E1}">
      <dgm:prSet phldrT="[Текст]"/>
      <dgm:spPr/>
      <dgm:t>
        <a:bodyPr/>
        <a:lstStyle/>
        <a:p>
          <a:r>
            <a:rPr lang="ru-RU" b="1"/>
            <a:t>В РАЗРАБОТКЕ:</a:t>
          </a:r>
          <a:r>
            <a:rPr lang="ru-RU"/>
            <a:t>"Электронная библиотека школьника" </a:t>
          </a:r>
        </a:p>
      </dgm:t>
    </dgm:pt>
    <dgm:pt modelId="{79831E2C-FA02-4168-84FC-A657F0D4293B}" type="parTrans" cxnId="{ECA338E2-C96D-4FBF-8D9B-562C94BE5683}">
      <dgm:prSet/>
      <dgm:spPr/>
      <dgm:t>
        <a:bodyPr/>
        <a:lstStyle/>
        <a:p>
          <a:endParaRPr lang="ru-RU"/>
        </a:p>
      </dgm:t>
    </dgm:pt>
    <dgm:pt modelId="{9C8A657E-19BB-4B69-9FE6-3D5E6338C1F5}" type="sibTrans" cxnId="{ECA338E2-C96D-4FBF-8D9B-562C94BE5683}">
      <dgm:prSet/>
      <dgm:spPr/>
      <dgm:t>
        <a:bodyPr/>
        <a:lstStyle/>
        <a:p>
          <a:endParaRPr lang="ru-RU"/>
        </a:p>
      </dgm:t>
    </dgm:pt>
    <dgm:pt modelId="{3D1A2C2A-5186-4EB5-8338-3091CB94235B}">
      <dgm:prSet phldrT="[Текст]" custT="1"/>
      <dgm:spPr/>
      <dgm:t>
        <a:bodyPr/>
        <a:lstStyle/>
        <a:p>
          <a:r>
            <a:rPr lang="ru-RU" sz="2000" dirty="0" err="1"/>
            <a:t>Практикоориентированные</a:t>
          </a:r>
          <a:r>
            <a:rPr lang="ru-RU" sz="2000" dirty="0"/>
            <a:t> (интеллектуально-творческие проекты)</a:t>
          </a:r>
        </a:p>
      </dgm:t>
    </dgm:pt>
    <dgm:pt modelId="{2A8F63B8-B409-4C14-9209-8206D1576EA6}" type="parTrans" cxnId="{1FA86CFB-098E-410E-BB73-5F9DDC3A9870}">
      <dgm:prSet/>
      <dgm:spPr/>
      <dgm:t>
        <a:bodyPr/>
        <a:lstStyle/>
        <a:p>
          <a:endParaRPr lang="ru-RU"/>
        </a:p>
      </dgm:t>
    </dgm:pt>
    <dgm:pt modelId="{26DAC86F-7D9C-48E3-8F5E-186FDA32050B}" type="sibTrans" cxnId="{1FA86CFB-098E-410E-BB73-5F9DDC3A9870}">
      <dgm:prSet/>
      <dgm:spPr/>
      <dgm:t>
        <a:bodyPr/>
        <a:lstStyle/>
        <a:p>
          <a:endParaRPr lang="ru-RU"/>
        </a:p>
      </dgm:t>
    </dgm:pt>
    <dgm:pt modelId="{EAB4A963-E78B-4C11-8E09-3528C8447615}">
      <dgm:prSet phldrT="[Текст]"/>
      <dgm:spPr/>
      <dgm:t>
        <a:bodyPr/>
        <a:lstStyle/>
        <a:p>
          <a:r>
            <a:rPr lang="ru-RU" dirty="0"/>
            <a:t>"Консультационный центр" (1-11 класс)</a:t>
          </a:r>
        </a:p>
      </dgm:t>
    </dgm:pt>
    <dgm:pt modelId="{1D8AE618-715B-46F4-A5EF-C265568F39B5}" type="parTrans" cxnId="{73E3ECB4-784B-4FF6-86B4-EBF88628D063}">
      <dgm:prSet/>
      <dgm:spPr/>
      <dgm:t>
        <a:bodyPr/>
        <a:lstStyle/>
        <a:p>
          <a:endParaRPr lang="ru-RU"/>
        </a:p>
      </dgm:t>
    </dgm:pt>
    <dgm:pt modelId="{57D64263-37C8-4051-BA06-11C49CD09D5F}" type="sibTrans" cxnId="{73E3ECB4-784B-4FF6-86B4-EBF88628D063}">
      <dgm:prSet/>
      <dgm:spPr/>
      <dgm:t>
        <a:bodyPr/>
        <a:lstStyle/>
        <a:p>
          <a:endParaRPr lang="ru-RU"/>
        </a:p>
      </dgm:t>
    </dgm:pt>
    <dgm:pt modelId="{4279E719-406C-4F7B-BC16-195BAA1C5E79}">
      <dgm:prSet phldrT="[Текст]"/>
      <dgm:spPr/>
      <dgm:t>
        <a:bodyPr/>
        <a:lstStyle/>
        <a:p>
          <a:r>
            <a:rPr lang="ru-RU" dirty="0"/>
            <a:t>"В мире словарей"</a:t>
          </a:r>
        </a:p>
        <a:p>
          <a:r>
            <a:rPr lang="ru-RU" dirty="0"/>
            <a:t>(1-11 класс)</a:t>
          </a:r>
        </a:p>
      </dgm:t>
    </dgm:pt>
    <dgm:pt modelId="{4138A09D-4EA3-4B63-ACFC-495E51C2DF61}" type="parTrans" cxnId="{5789B051-FBF4-4D4E-96FD-8EF74CB9D9CA}">
      <dgm:prSet/>
      <dgm:spPr/>
      <dgm:t>
        <a:bodyPr/>
        <a:lstStyle/>
        <a:p>
          <a:endParaRPr lang="ru-RU"/>
        </a:p>
      </dgm:t>
    </dgm:pt>
    <dgm:pt modelId="{CBC77A47-6FD2-49E2-B7AB-8280803607F9}" type="sibTrans" cxnId="{5789B051-FBF4-4D4E-96FD-8EF74CB9D9CA}">
      <dgm:prSet/>
      <dgm:spPr/>
      <dgm:t>
        <a:bodyPr/>
        <a:lstStyle/>
        <a:p>
          <a:endParaRPr lang="ru-RU"/>
        </a:p>
      </dgm:t>
    </dgm:pt>
    <dgm:pt modelId="{2F4AA989-2F15-4255-BDC6-143015E0EBC5}">
      <dgm:prSet phldrT="[Текст]"/>
      <dgm:spPr/>
      <dgm:t>
        <a:bodyPr/>
        <a:lstStyle/>
        <a:p>
          <a:r>
            <a:rPr lang="ru-RU" dirty="0"/>
            <a:t>"Памятные </a:t>
          </a:r>
          <a:r>
            <a:rPr lang="ru-RU" dirty="0" smtClean="0"/>
            <a:t>даты" (1-11 </a:t>
          </a:r>
          <a:r>
            <a:rPr lang="ru-RU" dirty="0"/>
            <a:t>класс)</a:t>
          </a:r>
        </a:p>
      </dgm:t>
    </dgm:pt>
    <dgm:pt modelId="{FDE3A791-0292-4D3A-97D8-47A14DCD30AA}" type="parTrans" cxnId="{2DD57E64-54BC-4A19-9CCC-219ECF0A61E4}">
      <dgm:prSet/>
      <dgm:spPr/>
      <dgm:t>
        <a:bodyPr/>
        <a:lstStyle/>
        <a:p>
          <a:endParaRPr lang="ru-RU"/>
        </a:p>
      </dgm:t>
    </dgm:pt>
    <dgm:pt modelId="{0FD59D10-05CC-48AF-9A9E-E29651738F99}" type="sibTrans" cxnId="{2DD57E64-54BC-4A19-9CCC-219ECF0A61E4}">
      <dgm:prSet/>
      <dgm:spPr/>
      <dgm:t>
        <a:bodyPr/>
        <a:lstStyle/>
        <a:p>
          <a:endParaRPr lang="ru-RU"/>
        </a:p>
      </dgm:t>
    </dgm:pt>
    <dgm:pt modelId="{8D1090DB-D6C1-489B-AFA0-72A5AB87A522}">
      <dgm:prSet phldrT="[Текст]"/>
      <dgm:spPr/>
      <dgm:t>
        <a:bodyPr/>
        <a:lstStyle/>
        <a:p>
          <a:r>
            <a:rPr lang="ru-RU" dirty="0"/>
            <a:t>"Книга-юбиляр</a:t>
          </a:r>
          <a:r>
            <a:rPr lang="ru-RU" dirty="0" smtClean="0"/>
            <a:t>"(</a:t>
          </a:r>
          <a:r>
            <a:rPr lang="ru-RU" dirty="0"/>
            <a:t>1-11 класс)</a:t>
          </a:r>
        </a:p>
      </dgm:t>
    </dgm:pt>
    <dgm:pt modelId="{8C98018D-D03B-4214-9E99-14C67B27D11B}" type="parTrans" cxnId="{D8C86127-F626-413F-A50A-7028CB428A06}">
      <dgm:prSet/>
      <dgm:spPr/>
      <dgm:t>
        <a:bodyPr/>
        <a:lstStyle/>
        <a:p>
          <a:endParaRPr lang="ru-RU"/>
        </a:p>
      </dgm:t>
    </dgm:pt>
    <dgm:pt modelId="{C62B81B8-EA46-4348-B380-11540C46ECF1}" type="sibTrans" cxnId="{D8C86127-F626-413F-A50A-7028CB428A06}">
      <dgm:prSet/>
      <dgm:spPr/>
      <dgm:t>
        <a:bodyPr/>
        <a:lstStyle/>
        <a:p>
          <a:endParaRPr lang="ru-RU"/>
        </a:p>
      </dgm:t>
    </dgm:pt>
    <dgm:pt modelId="{DE68339F-587C-42BD-90F2-FB30C06B1C75}">
      <dgm:prSet phldrT="[Текст]"/>
      <dgm:spPr/>
      <dgm:t>
        <a:bodyPr/>
        <a:lstStyle/>
        <a:p>
          <a:r>
            <a:rPr lang="ru-RU" dirty="0"/>
            <a:t>"</a:t>
          </a:r>
          <a:r>
            <a:rPr lang="en-US" dirty="0"/>
            <a:t>PR</a:t>
          </a:r>
          <a:r>
            <a:rPr lang="ru-RU" dirty="0"/>
            <a:t>-акции новинок книжного рынка"</a:t>
          </a:r>
        </a:p>
        <a:p>
          <a:r>
            <a:rPr lang="ru-RU" dirty="0"/>
            <a:t>(8-11 класс)</a:t>
          </a:r>
        </a:p>
      </dgm:t>
    </dgm:pt>
    <dgm:pt modelId="{67D560D2-E39E-4D79-93EF-D634179FEAAE}" type="parTrans" cxnId="{902AA473-1DED-4CF6-8FD7-F0F33AEE6168}">
      <dgm:prSet/>
      <dgm:spPr/>
      <dgm:t>
        <a:bodyPr/>
        <a:lstStyle/>
        <a:p>
          <a:endParaRPr lang="ru-RU"/>
        </a:p>
      </dgm:t>
    </dgm:pt>
    <dgm:pt modelId="{EFC2E300-AC01-4D1D-8969-4D2B072A5736}" type="sibTrans" cxnId="{902AA473-1DED-4CF6-8FD7-F0F33AEE6168}">
      <dgm:prSet/>
      <dgm:spPr/>
      <dgm:t>
        <a:bodyPr/>
        <a:lstStyle/>
        <a:p>
          <a:endParaRPr lang="ru-RU"/>
        </a:p>
      </dgm:t>
    </dgm:pt>
    <dgm:pt modelId="{D8016F5C-36EC-4E26-8462-B1516A9C2B3E}">
      <dgm:prSet phldrT="[Текст]"/>
      <dgm:spPr/>
      <dgm:t>
        <a:bodyPr/>
        <a:lstStyle/>
        <a:p>
          <a:r>
            <a:rPr lang="ru-RU" dirty="0"/>
            <a:t>"Встречи в </a:t>
          </a:r>
          <a:r>
            <a:rPr lang="ru-RU" dirty="0" err="1"/>
            <a:t>медиатеке</a:t>
          </a:r>
          <a:r>
            <a:rPr lang="ru-RU" dirty="0"/>
            <a:t>"</a:t>
          </a:r>
        </a:p>
        <a:p>
          <a:r>
            <a:rPr lang="ru-RU" dirty="0"/>
            <a:t>(8-11 класс)</a:t>
          </a:r>
        </a:p>
      </dgm:t>
    </dgm:pt>
    <dgm:pt modelId="{F695B2FA-F733-4880-B40C-3D71AF01D993}" type="parTrans" cxnId="{4291911A-F0BB-48B6-96C1-052AC3C2A6AC}">
      <dgm:prSet/>
      <dgm:spPr/>
      <dgm:t>
        <a:bodyPr/>
        <a:lstStyle/>
        <a:p>
          <a:endParaRPr lang="ru-RU"/>
        </a:p>
      </dgm:t>
    </dgm:pt>
    <dgm:pt modelId="{836C7026-EF0F-4846-8EAF-DEB3FA706D77}" type="sibTrans" cxnId="{4291911A-F0BB-48B6-96C1-052AC3C2A6AC}">
      <dgm:prSet/>
      <dgm:spPr/>
      <dgm:t>
        <a:bodyPr/>
        <a:lstStyle/>
        <a:p>
          <a:endParaRPr lang="ru-RU"/>
        </a:p>
      </dgm:t>
    </dgm:pt>
    <dgm:pt modelId="{C50208BF-D64D-4623-8A42-B93730C2E01E}">
      <dgm:prSet phldrT="[Текст]"/>
      <dgm:spPr/>
      <dgm:t>
        <a:bodyPr/>
        <a:lstStyle/>
        <a:p>
          <a:r>
            <a:rPr lang="ru-RU" dirty="0"/>
            <a:t>"Виртуальный </a:t>
          </a:r>
          <a:r>
            <a:rPr lang="ru-RU" dirty="0" smtClean="0"/>
            <a:t>музей"(1-11 класс)</a:t>
          </a:r>
          <a:endParaRPr lang="ru-RU" dirty="0"/>
        </a:p>
      </dgm:t>
    </dgm:pt>
    <dgm:pt modelId="{F78B1D5C-BB6D-46E1-BA4F-A3E1C8FBB87C}" type="parTrans" cxnId="{1167C300-22E8-430A-8E2D-138679D94BD0}">
      <dgm:prSet/>
      <dgm:spPr/>
      <dgm:t>
        <a:bodyPr/>
        <a:lstStyle/>
        <a:p>
          <a:endParaRPr lang="ru-RU"/>
        </a:p>
      </dgm:t>
    </dgm:pt>
    <dgm:pt modelId="{B24B76F3-1483-4459-949B-F7B562A8E6E4}" type="sibTrans" cxnId="{1167C300-22E8-430A-8E2D-138679D94BD0}">
      <dgm:prSet/>
      <dgm:spPr/>
      <dgm:t>
        <a:bodyPr/>
        <a:lstStyle/>
        <a:p>
          <a:endParaRPr lang="ru-RU"/>
        </a:p>
      </dgm:t>
    </dgm:pt>
    <dgm:pt modelId="{C1546CAE-1D00-479F-941C-1B8AA56FC625}">
      <dgm:prSet phldrT="[Текст]"/>
      <dgm:spPr/>
      <dgm:t>
        <a:bodyPr/>
        <a:lstStyle/>
        <a:p>
          <a:r>
            <a:rPr lang="ru-RU" dirty="0"/>
            <a:t>"Издательское дело" (8-11 класс)</a:t>
          </a:r>
        </a:p>
      </dgm:t>
    </dgm:pt>
    <dgm:pt modelId="{869715AD-47E6-4563-B36A-E290D75DD1C2}" type="parTrans" cxnId="{770F134F-1E18-40A2-A975-FCFE6FC5EEB6}">
      <dgm:prSet/>
      <dgm:spPr/>
      <dgm:t>
        <a:bodyPr/>
        <a:lstStyle/>
        <a:p>
          <a:endParaRPr lang="ru-RU"/>
        </a:p>
      </dgm:t>
    </dgm:pt>
    <dgm:pt modelId="{3437EA79-032A-4F06-9F25-337041F99AB5}" type="sibTrans" cxnId="{770F134F-1E18-40A2-A975-FCFE6FC5EEB6}">
      <dgm:prSet/>
      <dgm:spPr/>
      <dgm:t>
        <a:bodyPr/>
        <a:lstStyle/>
        <a:p>
          <a:endParaRPr lang="ru-RU"/>
        </a:p>
      </dgm:t>
    </dgm:pt>
    <dgm:pt modelId="{CD5B2233-B979-4BD9-B4E4-01BF0973A3FA}" type="pres">
      <dgm:prSet presAssocID="{52E29E6B-07F1-4FBD-9457-8C8B5FF3EAFA}" presName="diagram" presStyleCnt="0">
        <dgm:presLayoutVars>
          <dgm:chPref val="1"/>
          <dgm:dir/>
          <dgm:animOne val="branch"/>
          <dgm:animLvl val="lvl"/>
          <dgm:resizeHandles/>
        </dgm:presLayoutVars>
      </dgm:prSet>
      <dgm:spPr/>
      <dgm:t>
        <a:bodyPr/>
        <a:lstStyle/>
        <a:p>
          <a:endParaRPr lang="ru-RU"/>
        </a:p>
      </dgm:t>
    </dgm:pt>
    <dgm:pt modelId="{31AD5E41-48CB-44EA-BBDE-930713D36421}" type="pres">
      <dgm:prSet presAssocID="{91B242AC-4435-4386-9B9F-F9154A2E900E}" presName="root" presStyleCnt="0"/>
      <dgm:spPr/>
    </dgm:pt>
    <dgm:pt modelId="{18ABC7C0-7DF0-4F86-AF17-8C5D4A47F019}" type="pres">
      <dgm:prSet presAssocID="{91B242AC-4435-4386-9B9F-F9154A2E900E}" presName="rootComposite" presStyleCnt="0"/>
      <dgm:spPr/>
    </dgm:pt>
    <dgm:pt modelId="{8B1E39E5-7DBD-45C1-9EA4-60DA75990067}" type="pres">
      <dgm:prSet presAssocID="{91B242AC-4435-4386-9B9F-F9154A2E900E}" presName="rootText" presStyleLbl="node1" presStyleIdx="0" presStyleCnt="2" custScaleX="155743" custScaleY="76380"/>
      <dgm:spPr/>
      <dgm:t>
        <a:bodyPr/>
        <a:lstStyle/>
        <a:p>
          <a:endParaRPr lang="ru-RU"/>
        </a:p>
      </dgm:t>
    </dgm:pt>
    <dgm:pt modelId="{391C82A2-BC41-4777-8851-6516A347C317}" type="pres">
      <dgm:prSet presAssocID="{91B242AC-4435-4386-9B9F-F9154A2E900E}" presName="rootConnector" presStyleLbl="node1" presStyleIdx="0" presStyleCnt="2"/>
      <dgm:spPr/>
      <dgm:t>
        <a:bodyPr/>
        <a:lstStyle/>
        <a:p>
          <a:endParaRPr lang="ru-RU"/>
        </a:p>
      </dgm:t>
    </dgm:pt>
    <dgm:pt modelId="{BADE41F8-EA2D-4A60-AD6D-6E96CAD2DFCB}" type="pres">
      <dgm:prSet presAssocID="{91B242AC-4435-4386-9B9F-F9154A2E900E}" presName="childShape" presStyleCnt="0"/>
      <dgm:spPr/>
    </dgm:pt>
    <dgm:pt modelId="{CF62C311-85F8-4DC6-9142-F167D69B0572}" type="pres">
      <dgm:prSet presAssocID="{7848EA3C-A334-49FD-9DDA-9B7D82CD5EDA}" presName="Name13" presStyleLbl="parChTrans1D2" presStyleIdx="0" presStyleCnt="10"/>
      <dgm:spPr/>
      <dgm:t>
        <a:bodyPr/>
        <a:lstStyle/>
        <a:p>
          <a:endParaRPr lang="ru-RU"/>
        </a:p>
      </dgm:t>
    </dgm:pt>
    <dgm:pt modelId="{DE376954-7014-4E27-81DC-B3C68CC3D906}" type="pres">
      <dgm:prSet presAssocID="{42A0A200-8EA4-40EF-85E8-17C72302C8F4}" presName="childText" presStyleLbl="bgAcc1" presStyleIdx="0" presStyleCnt="10" custScaleX="179543" custScaleY="57732">
        <dgm:presLayoutVars>
          <dgm:bulletEnabled val="1"/>
        </dgm:presLayoutVars>
      </dgm:prSet>
      <dgm:spPr/>
      <dgm:t>
        <a:bodyPr/>
        <a:lstStyle/>
        <a:p>
          <a:endParaRPr lang="ru-RU"/>
        </a:p>
      </dgm:t>
    </dgm:pt>
    <dgm:pt modelId="{19084383-A0B5-4D6E-8E07-E8336B269D4E}" type="pres">
      <dgm:prSet presAssocID="{F78B1D5C-BB6D-46E1-BA4F-A3E1C8FBB87C}" presName="Name13" presStyleLbl="parChTrans1D2" presStyleIdx="1" presStyleCnt="10"/>
      <dgm:spPr/>
      <dgm:t>
        <a:bodyPr/>
        <a:lstStyle/>
        <a:p>
          <a:endParaRPr lang="ru-RU"/>
        </a:p>
      </dgm:t>
    </dgm:pt>
    <dgm:pt modelId="{AD045984-622D-4F8F-8898-8DBF5AFBB9B6}" type="pres">
      <dgm:prSet presAssocID="{C50208BF-D64D-4623-8A42-B93730C2E01E}" presName="childText" presStyleLbl="bgAcc1" presStyleIdx="1" presStyleCnt="10" custScaleX="184392" custScaleY="53699">
        <dgm:presLayoutVars>
          <dgm:bulletEnabled val="1"/>
        </dgm:presLayoutVars>
      </dgm:prSet>
      <dgm:spPr/>
      <dgm:t>
        <a:bodyPr/>
        <a:lstStyle/>
        <a:p>
          <a:endParaRPr lang="ru-RU"/>
        </a:p>
      </dgm:t>
    </dgm:pt>
    <dgm:pt modelId="{ECD07CC9-E781-4A23-8639-5BB4F4F2E3E4}" type="pres">
      <dgm:prSet presAssocID="{FDE3A791-0292-4D3A-97D8-47A14DCD30AA}" presName="Name13" presStyleLbl="parChTrans1D2" presStyleIdx="2" presStyleCnt="10"/>
      <dgm:spPr/>
      <dgm:t>
        <a:bodyPr/>
        <a:lstStyle/>
        <a:p>
          <a:endParaRPr lang="ru-RU"/>
        </a:p>
      </dgm:t>
    </dgm:pt>
    <dgm:pt modelId="{F5388620-00BA-4780-ABBE-45A1151D02D8}" type="pres">
      <dgm:prSet presAssocID="{2F4AA989-2F15-4255-BDC6-143015E0EBC5}" presName="childText" presStyleLbl="bgAcc1" presStyleIdx="2" presStyleCnt="10" custScaleX="183463" custScaleY="45378">
        <dgm:presLayoutVars>
          <dgm:bulletEnabled val="1"/>
        </dgm:presLayoutVars>
      </dgm:prSet>
      <dgm:spPr/>
      <dgm:t>
        <a:bodyPr/>
        <a:lstStyle/>
        <a:p>
          <a:endParaRPr lang="ru-RU"/>
        </a:p>
      </dgm:t>
    </dgm:pt>
    <dgm:pt modelId="{CF02E999-E9E1-420A-B0F2-BDA73CE7BF20}" type="pres">
      <dgm:prSet presAssocID="{8C98018D-D03B-4214-9E99-14C67B27D11B}" presName="Name13" presStyleLbl="parChTrans1D2" presStyleIdx="3" presStyleCnt="10"/>
      <dgm:spPr/>
      <dgm:t>
        <a:bodyPr/>
        <a:lstStyle/>
        <a:p>
          <a:endParaRPr lang="ru-RU"/>
        </a:p>
      </dgm:t>
    </dgm:pt>
    <dgm:pt modelId="{EB8D07D8-3DE4-4677-B3CE-4CD370BE045D}" type="pres">
      <dgm:prSet presAssocID="{8D1090DB-D6C1-489B-AFA0-72A5AB87A522}" presName="childText" presStyleLbl="bgAcc1" presStyleIdx="3" presStyleCnt="10" custScaleX="182223" custScaleY="48197">
        <dgm:presLayoutVars>
          <dgm:bulletEnabled val="1"/>
        </dgm:presLayoutVars>
      </dgm:prSet>
      <dgm:spPr/>
      <dgm:t>
        <a:bodyPr/>
        <a:lstStyle/>
        <a:p>
          <a:endParaRPr lang="ru-RU"/>
        </a:p>
      </dgm:t>
    </dgm:pt>
    <dgm:pt modelId="{CED1921A-6B44-4A74-BB51-A625FCE4766D}" type="pres">
      <dgm:prSet presAssocID="{67D560D2-E39E-4D79-93EF-D634179FEAAE}" presName="Name13" presStyleLbl="parChTrans1D2" presStyleIdx="4" presStyleCnt="10"/>
      <dgm:spPr/>
      <dgm:t>
        <a:bodyPr/>
        <a:lstStyle/>
        <a:p>
          <a:endParaRPr lang="ru-RU"/>
        </a:p>
      </dgm:t>
    </dgm:pt>
    <dgm:pt modelId="{96EEE40C-3837-41EA-A609-EE9655801A83}" type="pres">
      <dgm:prSet presAssocID="{DE68339F-587C-42BD-90F2-FB30C06B1C75}" presName="childText" presStyleLbl="bgAcc1" presStyleIdx="4" presStyleCnt="10" custScaleX="179726" custScaleY="85532" custLinFactNeighborY="-2762">
        <dgm:presLayoutVars>
          <dgm:bulletEnabled val="1"/>
        </dgm:presLayoutVars>
      </dgm:prSet>
      <dgm:spPr/>
      <dgm:t>
        <a:bodyPr/>
        <a:lstStyle/>
        <a:p>
          <a:endParaRPr lang="ru-RU"/>
        </a:p>
      </dgm:t>
    </dgm:pt>
    <dgm:pt modelId="{9202BF99-AF5D-42C7-8791-AC8658A05720}" type="pres">
      <dgm:prSet presAssocID="{F695B2FA-F733-4880-B40C-3D71AF01D993}" presName="Name13" presStyleLbl="parChTrans1D2" presStyleIdx="5" presStyleCnt="10"/>
      <dgm:spPr/>
      <dgm:t>
        <a:bodyPr/>
        <a:lstStyle/>
        <a:p>
          <a:endParaRPr lang="ru-RU"/>
        </a:p>
      </dgm:t>
    </dgm:pt>
    <dgm:pt modelId="{8A19CE9E-7090-45CA-AA99-FADA70A204C3}" type="pres">
      <dgm:prSet presAssocID="{D8016F5C-36EC-4E26-8462-B1516A9C2B3E}" presName="childText" presStyleLbl="bgAcc1" presStyleIdx="5" presStyleCnt="10" custScaleX="184237" custScaleY="61292" custLinFactNeighborY="-10223">
        <dgm:presLayoutVars>
          <dgm:bulletEnabled val="1"/>
        </dgm:presLayoutVars>
      </dgm:prSet>
      <dgm:spPr/>
      <dgm:t>
        <a:bodyPr/>
        <a:lstStyle/>
        <a:p>
          <a:endParaRPr lang="ru-RU"/>
        </a:p>
      </dgm:t>
    </dgm:pt>
    <dgm:pt modelId="{B0726EF0-194E-4AB7-BACE-A02B0B76A635}" type="pres">
      <dgm:prSet presAssocID="{79831E2C-FA02-4168-84FC-A657F0D4293B}" presName="Name13" presStyleLbl="parChTrans1D2" presStyleIdx="6" presStyleCnt="10"/>
      <dgm:spPr/>
      <dgm:t>
        <a:bodyPr/>
        <a:lstStyle/>
        <a:p>
          <a:endParaRPr lang="ru-RU"/>
        </a:p>
      </dgm:t>
    </dgm:pt>
    <dgm:pt modelId="{5D1547FB-1BC0-4DCD-8ED8-3C06E4DDF781}" type="pres">
      <dgm:prSet presAssocID="{DF8120D6-3F72-4BD7-B272-5AB973F925E1}" presName="childText" presStyleLbl="bgAcc1" presStyleIdx="6" presStyleCnt="10" custScaleX="233093" custScaleY="67096" custLinFactX="100000" custLinFactNeighborX="115993" custLinFactNeighborY="-55649">
        <dgm:presLayoutVars>
          <dgm:bulletEnabled val="1"/>
        </dgm:presLayoutVars>
      </dgm:prSet>
      <dgm:spPr/>
      <dgm:t>
        <a:bodyPr/>
        <a:lstStyle/>
        <a:p>
          <a:endParaRPr lang="ru-RU"/>
        </a:p>
      </dgm:t>
    </dgm:pt>
    <dgm:pt modelId="{729B562E-67B2-48E3-9E16-0F86CBCE985F}" type="pres">
      <dgm:prSet presAssocID="{3D1A2C2A-5186-4EB5-8338-3091CB94235B}" presName="root" presStyleCnt="0"/>
      <dgm:spPr/>
    </dgm:pt>
    <dgm:pt modelId="{F3078827-F32F-448E-B62B-C198F18DA03B}" type="pres">
      <dgm:prSet presAssocID="{3D1A2C2A-5186-4EB5-8338-3091CB94235B}" presName="rootComposite" presStyleCnt="0"/>
      <dgm:spPr/>
    </dgm:pt>
    <dgm:pt modelId="{C5EE4083-AD93-4C1F-963E-EE900B7B5F32}" type="pres">
      <dgm:prSet presAssocID="{3D1A2C2A-5186-4EB5-8338-3091CB94235B}" presName="rootText" presStyleLbl="node1" presStyleIdx="1" presStyleCnt="2" custScaleX="184468" custScaleY="84753"/>
      <dgm:spPr/>
      <dgm:t>
        <a:bodyPr/>
        <a:lstStyle/>
        <a:p>
          <a:endParaRPr lang="ru-RU"/>
        </a:p>
      </dgm:t>
    </dgm:pt>
    <dgm:pt modelId="{11C0B7E1-EE5D-4C6E-AF55-C7738EB9E330}" type="pres">
      <dgm:prSet presAssocID="{3D1A2C2A-5186-4EB5-8338-3091CB94235B}" presName="rootConnector" presStyleLbl="node1" presStyleIdx="1" presStyleCnt="2"/>
      <dgm:spPr/>
      <dgm:t>
        <a:bodyPr/>
        <a:lstStyle/>
        <a:p>
          <a:endParaRPr lang="ru-RU"/>
        </a:p>
      </dgm:t>
    </dgm:pt>
    <dgm:pt modelId="{96AE70F2-08CC-418B-ACCF-3FDA4657EF83}" type="pres">
      <dgm:prSet presAssocID="{3D1A2C2A-5186-4EB5-8338-3091CB94235B}" presName="childShape" presStyleCnt="0"/>
      <dgm:spPr/>
    </dgm:pt>
    <dgm:pt modelId="{7F1CCD75-6BD2-4208-AA7D-9A0E724153FC}" type="pres">
      <dgm:prSet presAssocID="{1D8AE618-715B-46F4-A5EF-C265568F39B5}" presName="Name13" presStyleLbl="parChTrans1D2" presStyleIdx="7" presStyleCnt="10"/>
      <dgm:spPr/>
      <dgm:t>
        <a:bodyPr/>
        <a:lstStyle/>
        <a:p>
          <a:endParaRPr lang="ru-RU"/>
        </a:p>
      </dgm:t>
    </dgm:pt>
    <dgm:pt modelId="{237CFEF3-5086-4EA1-90A2-E18D3FC7EDF7}" type="pres">
      <dgm:prSet presAssocID="{EAB4A963-E78B-4C11-8E09-3528C8447615}" presName="childText" presStyleLbl="bgAcc1" presStyleIdx="7" presStyleCnt="10" custScaleX="221819" custScaleY="70979">
        <dgm:presLayoutVars>
          <dgm:bulletEnabled val="1"/>
        </dgm:presLayoutVars>
      </dgm:prSet>
      <dgm:spPr/>
      <dgm:t>
        <a:bodyPr/>
        <a:lstStyle/>
        <a:p>
          <a:endParaRPr lang="ru-RU"/>
        </a:p>
      </dgm:t>
    </dgm:pt>
    <dgm:pt modelId="{91BE313A-0EE4-4A87-ABEC-B9FF1C2996F3}" type="pres">
      <dgm:prSet presAssocID="{4138A09D-4EA3-4B63-ACFC-495E51C2DF61}" presName="Name13" presStyleLbl="parChTrans1D2" presStyleIdx="8" presStyleCnt="10"/>
      <dgm:spPr/>
      <dgm:t>
        <a:bodyPr/>
        <a:lstStyle/>
        <a:p>
          <a:endParaRPr lang="ru-RU"/>
        </a:p>
      </dgm:t>
    </dgm:pt>
    <dgm:pt modelId="{1D63F253-B45D-4D9A-8A54-000803D05766}" type="pres">
      <dgm:prSet presAssocID="{4279E719-406C-4F7B-BC16-195BAA1C5E79}" presName="childText" presStyleLbl="bgAcc1" presStyleIdx="8" presStyleCnt="10" custScaleX="225042" custScaleY="65113">
        <dgm:presLayoutVars>
          <dgm:bulletEnabled val="1"/>
        </dgm:presLayoutVars>
      </dgm:prSet>
      <dgm:spPr/>
      <dgm:t>
        <a:bodyPr/>
        <a:lstStyle/>
        <a:p>
          <a:endParaRPr lang="ru-RU"/>
        </a:p>
      </dgm:t>
    </dgm:pt>
    <dgm:pt modelId="{167BD6C7-EDD3-4275-B0B0-ED5580A86AB5}" type="pres">
      <dgm:prSet presAssocID="{869715AD-47E6-4563-B36A-E290D75DD1C2}" presName="Name13" presStyleLbl="parChTrans1D2" presStyleIdx="9" presStyleCnt="10"/>
      <dgm:spPr/>
      <dgm:t>
        <a:bodyPr/>
        <a:lstStyle/>
        <a:p>
          <a:endParaRPr lang="ru-RU"/>
        </a:p>
      </dgm:t>
    </dgm:pt>
    <dgm:pt modelId="{F6E55D4C-5A34-4B81-A254-91D7F0887078}" type="pres">
      <dgm:prSet presAssocID="{C1546CAE-1D00-479F-941C-1B8AA56FC625}" presName="childText" presStyleLbl="bgAcc1" presStyleIdx="9" presStyleCnt="10" custScaleX="224193" custScaleY="55472">
        <dgm:presLayoutVars>
          <dgm:bulletEnabled val="1"/>
        </dgm:presLayoutVars>
      </dgm:prSet>
      <dgm:spPr/>
      <dgm:t>
        <a:bodyPr/>
        <a:lstStyle/>
        <a:p>
          <a:endParaRPr lang="ru-RU"/>
        </a:p>
      </dgm:t>
    </dgm:pt>
  </dgm:ptLst>
  <dgm:cxnLst>
    <dgm:cxn modelId="{73E3ECB4-784B-4FF6-86B4-EBF88628D063}" srcId="{3D1A2C2A-5186-4EB5-8338-3091CB94235B}" destId="{EAB4A963-E78B-4C11-8E09-3528C8447615}" srcOrd="0" destOrd="0" parTransId="{1D8AE618-715B-46F4-A5EF-C265568F39B5}" sibTransId="{57D64263-37C8-4051-BA06-11C49CD09D5F}"/>
    <dgm:cxn modelId="{28EB1EE6-BDC4-4C7A-BFCB-AB8F4ABBCEE1}" type="presOf" srcId="{C1546CAE-1D00-479F-941C-1B8AA56FC625}" destId="{F6E55D4C-5A34-4B81-A254-91D7F0887078}" srcOrd="0" destOrd="0" presId="urn:microsoft.com/office/officeart/2005/8/layout/hierarchy3"/>
    <dgm:cxn modelId="{185D58ED-0EBD-46CF-B2CB-83E3FD9988F6}" type="presOf" srcId="{EAB4A963-E78B-4C11-8E09-3528C8447615}" destId="{237CFEF3-5086-4EA1-90A2-E18D3FC7EDF7}" srcOrd="0" destOrd="0" presId="urn:microsoft.com/office/officeart/2005/8/layout/hierarchy3"/>
    <dgm:cxn modelId="{F83F143A-E5EC-40A4-9E3D-D7462EB10E0F}" type="presOf" srcId="{52E29E6B-07F1-4FBD-9457-8C8B5FF3EAFA}" destId="{CD5B2233-B979-4BD9-B4E4-01BF0973A3FA}" srcOrd="0" destOrd="0" presId="urn:microsoft.com/office/officeart/2005/8/layout/hierarchy3"/>
    <dgm:cxn modelId="{D8C86127-F626-413F-A50A-7028CB428A06}" srcId="{91B242AC-4435-4386-9B9F-F9154A2E900E}" destId="{8D1090DB-D6C1-489B-AFA0-72A5AB87A522}" srcOrd="3" destOrd="0" parTransId="{8C98018D-D03B-4214-9E99-14C67B27D11B}" sibTransId="{C62B81B8-EA46-4348-B380-11540C46ECF1}"/>
    <dgm:cxn modelId="{4291911A-F0BB-48B6-96C1-052AC3C2A6AC}" srcId="{91B242AC-4435-4386-9B9F-F9154A2E900E}" destId="{D8016F5C-36EC-4E26-8462-B1516A9C2B3E}" srcOrd="5" destOrd="0" parTransId="{F695B2FA-F733-4880-B40C-3D71AF01D993}" sibTransId="{836C7026-EF0F-4846-8EAF-DEB3FA706D77}"/>
    <dgm:cxn modelId="{4C9B9AEC-90B3-432B-AF51-21C74239D37C}" type="presOf" srcId="{C50208BF-D64D-4623-8A42-B93730C2E01E}" destId="{AD045984-622D-4F8F-8898-8DBF5AFBB9B6}" srcOrd="0" destOrd="0" presId="urn:microsoft.com/office/officeart/2005/8/layout/hierarchy3"/>
    <dgm:cxn modelId="{D09137D1-AC13-4CD6-B371-B5EFE3EC249E}" type="presOf" srcId="{8C98018D-D03B-4214-9E99-14C67B27D11B}" destId="{CF02E999-E9E1-420A-B0F2-BDA73CE7BF20}" srcOrd="0" destOrd="0" presId="urn:microsoft.com/office/officeart/2005/8/layout/hierarchy3"/>
    <dgm:cxn modelId="{A0BB9A1F-2248-4A36-A1E0-5EDCC00F3ADF}" type="presOf" srcId="{1D8AE618-715B-46F4-A5EF-C265568F39B5}" destId="{7F1CCD75-6BD2-4208-AA7D-9A0E724153FC}" srcOrd="0" destOrd="0" presId="urn:microsoft.com/office/officeart/2005/8/layout/hierarchy3"/>
    <dgm:cxn modelId="{45A99E4F-6F61-4392-A4AE-7EC850674611}" type="presOf" srcId="{DF8120D6-3F72-4BD7-B272-5AB973F925E1}" destId="{5D1547FB-1BC0-4DCD-8ED8-3C06E4DDF781}" srcOrd="0" destOrd="0" presId="urn:microsoft.com/office/officeart/2005/8/layout/hierarchy3"/>
    <dgm:cxn modelId="{1167C300-22E8-430A-8E2D-138679D94BD0}" srcId="{91B242AC-4435-4386-9B9F-F9154A2E900E}" destId="{C50208BF-D64D-4623-8A42-B93730C2E01E}" srcOrd="1" destOrd="0" parTransId="{F78B1D5C-BB6D-46E1-BA4F-A3E1C8FBB87C}" sibTransId="{B24B76F3-1483-4459-949B-F7B562A8E6E4}"/>
    <dgm:cxn modelId="{BEF881FA-E04B-4E7B-B311-9F077DD649D6}" type="presOf" srcId="{869715AD-47E6-4563-B36A-E290D75DD1C2}" destId="{167BD6C7-EDD3-4275-B0B0-ED5580A86AB5}" srcOrd="0" destOrd="0" presId="urn:microsoft.com/office/officeart/2005/8/layout/hierarchy3"/>
    <dgm:cxn modelId="{902AA473-1DED-4CF6-8FD7-F0F33AEE6168}" srcId="{91B242AC-4435-4386-9B9F-F9154A2E900E}" destId="{DE68339F-587C-42BD-90F2-FB30C06B1C75}" srcOrd="4" destOrd="0" parTransId="{67D560D2-E39E-4D79-93EF-D634179FEAAE}" sibTransId="{EFC2E300-AC01-4D1D-8969-4D2B072A5736}"/>
    <dgm:cxn modelId="{1FA86CFB-098E-410E-BB73-5F9DDC3A9870}" srcId="{52E29E6B-07F1-4FBD-9457-8C8B5FF3EAFA}" destId="{3D1A2C2A-5186-4EB5-8338-3091CB94235B}" srcOrd="1" destOrd="0" parTransId="{2A8F63B8-B409-4C14-9209-8206D1576EA6}" sibTransId="{26DAC86F-7D9C-48E3-8F5E-186FDA32050B}"/>
    <dgm:cxn modelId="{9F325DD8-D447-4A7C-AB8C-302D1F3E407E}" type="presOf" srcId="{8D1090DB-D6C1-489B-AFA0-72A5AB87A522}" destId="{EB8D07D8-3DE4-4677-B3CE-4CD370BE045D}" srcOrd="0" destOrd="0" presId="urn:microsoft.com/office/officeart/2005/8/layout/hierarchy3"/>
    <dgm:cxn modelId="{7B6B7498-FDCF-46F3-B189-95C2902D0E62}" type="presOf" srcId="{D8016F5C-36EC-4E26-8462-B1516A9C2B3E}" destId="{8A19CE9E-7090-45CA-AA99-FADA70A204C3}" srcOrd="0" destOrd="0" presId="urn:microsoft.com/office/officeart/2005/8/layout/hierarchy3"/>
    <dgm:cxn modelId="{670FE39A-33EB-4209-93E8-BDE446E71FCF}" type="presOf" srcId="{F695B2FA-F733-4880-B40C-3D71AF01D993}" destId="{9202BF99-AF5D-42C7-8791-AC8658A05720}" srcOrd="0" destOrd="0" presId="urn:microsoft.com/office/officeart/2005/8/layout/hierarchy3"/>
    <dgm:cxn modelId="{770F134F-1E18-40A2-A975-FCFE6FC5EEB6}" srcId="{3D1A2C2A-5186-4EB5-8338-3091CB94235B}" destId="{C1546CAE-1D00-479F-941C-1B8AA56FC625}" srcOrd="2" destOrd="0" parTransId="{869715AD-47E6-4563-B36A-E290D75DD1C2}" sibTransId="{3437EA79-032A-4F06-9F25-337041F99AB5}"/>
    <dgm:cxn modelId="{63912B66-D0BA-4351-9100-0C8AF580592A}" type="presOf" srcId="{7848EA3C-A334-49FD-9DDA-9B7D82CD5EDA}" destId="{CF62C311-85F8-4DC6-9142-F167D69B0572}" srcOrd="0" destOrd="0" presId="urn:microsoft.com/office/officeart/2005/8/layout/hierarchy3"/>
    <dgm:cxn modelId="{2DD57E64-54BC-4A19-9CCC-219ECF0A61E4}" srcId="{91B242AC-4435-4386-9B9F-F9154A2E900E}" destId="{2F4AA989-2F15-4255-BDC6-143015E0EBC5}" srcOrd="2" destOrd="0" parTransId="{FDE3A791-0292-4D3A-97D8-47A14DCD30AA}" sibTransId="{0FD59D10-05CC-48AF-9A9E-E29651738F99}"/>
    <dgm:cxn modelId="{30EEDB2B-16B3-4E07-8091-A64F539CDAB7}" type="presOf" srcId="{42A0A200-8EA4-40EF-85E8-17C72302C8F4}" destId="{DE376954-7014-4E27-81DC-B3C68CC3D906}" srcOrd="0" destOrd="0" presId="urn:microsoft.com/office/officeart/2005/8/layout/hierarchy3"/>
    <dgm:cxn modelId="{99B4F49D-6AAF-4538-ACB0-74955EAD62A8}" type="presOf" srcId="{79831E2C-FA02-4168-84FC-A657F0D4293B}" destId="{B0726EF0-194E-4AB7-BACE-A02B0B76A635}" srcOrd="0" destOrd="0" presId="urn:microsoft.com/office/officeart/2005/8/layout/hierarchy3"/>
    <dgm:cxn modelId="{5789B051-FBF4-4D4E-96FD-8EF74CB9D9CA}" srcId="{3D1A2C2A-5186-4EB5-8338-3091CB94235B}" destId="{4279E719-406C-4F7B-BC16-195BAA1C5E79}" srcOrd="1" destOrd="0" parTransId="{4138A09D-4EA3-4B63-ACFC-495E51C2DF61}" sibTransId="{CBC77A47-6FD2-49E2-B7AB-8280803607F9}"/>
    <dgm:cxn modelId="{EB45B3A4-2EDB-42AB-B9A2-074B29B3A451}" type="presOf" srcId="{91B242AC-4435-4386-9B9F-F9154A2E900E}" destId="{8B1E39E5-7DBD-45C1-9EA4-60DA75990067}" srcOrd="0" destOrd="0" presId="urn:microsoft.com/office/officeart/2005/8/layout/hierarchy3"/>
    <dgm:cxn modelId="{6567A91C-428D-406A-9FCC-8EEFAC616763}" type="presOf" srcId="{2F4AA989-2F15-4255-BDC6-143015E0EBC5}" destId="{F5388620-00BA-4780-ABBE-45A1151D02D8}" srcOrd="0" destOrd="0" presId="urn:microsoft.com/office/officeart/2005/8/layout/hierarchy3"/>
    <dgm:cxn modelId="{1D8DAF46-6177-44B4-8D46-B25B308FF727}" type="presOf" srcId="{3D1A2C2A-5186-4EB5-8338-3091CB94235B}" destId="{C5EE4083-AD93-4C1F-963E-EE900B7B5F32}" srcOrd="0" destOrd="0" presId="urn:microsoft.com/office/officeart/2005/8/layout/hierarchy3"/>
    <dgm:cxn modelId="{71FDBB66-B1EE-4AAB-B1B4-540D3C508441}" type="presOf" srcId="{4138A09D-4EA3-4B63-ACFC-495E51C2DF61}" destId="{91BE313A-0EE4-4A87-ABEC-B9FF1C2996F3}" srcOrd="0" destOrd="0" presId="urn:microsoft.com/office/officeart/2005/8/layout/hierarchy3"/>
    <dgm:cxn modelId="{5FF4C75A-CEC0-49B9-ACFA-C00C4632B2F8}" srcId="{91B242AC-4435-4386-9B9F-F9154A2E900E}" destId="{42A0A200-8EA4-40EF-85E8-17C72302C8F4}" srcOrd="0" destOrd="0" parTransId="{7848EA3C-A334-49FD-9DDA-9B7D82CD5EDA}" sibTransId="{DB3C10C1-23A3-411F-A207-CC38D457FE06}"/>
    <dgm:cxn modelId="{2653EE02-F70A-4CA8-BB86-D6A5F9772BAB}" type="presOf" srcId="{67D560D2-E39E-4D79-93EF-D634179FEAAE}" destId="{CED1921A-6B44-4A74-BB51-A625FCE4766D}" srcOrd="0" destOrd="0" presId="urn:microsoft.com/office/officeart/2005/8/layout/hierarchy3"/>
    <dgm:cxn modelId="{0EF51366-2CD0-4D8D-80A0-A6AAA6A0444D}" type="presOf" srcId="{3D1A2C2A-5186-4EB5-8338-3091CB94235B}" destId="{11C0B7E1-EE5D-4C6E-AF55-C7738EB9E330}" srcOrd="1" destOrd="0" presId="urn:microsoft.com/office/officeart/2005/8/layout/hierarchy3"/>
    <dgm:cxn modelId="{D2E2DE0E-4F60-4C37-ABAC-3210EE352E0C}" type="presOf" srcId="{4279E719-406C-4F7B-BC16-195BAA1C5E79}" destId="{1D63F253-B45D-4D9A-8A54-000803D05766}" srcOrd="0" destOrd="0" presId="urn:microsoft.com/office/officeart/2005/8/layout/hierarchy3"/>
    <dgm:cxn modelId="{ECA338E2-C96D-4FBF-8D9B-562C94BE5683}" srcId="{91B242AC-4435-4386-9B9F-F9154A2E900E}" destId="{DF8120D6-3F72-4BD7-B272-5AB973F925E1}" srcOrd="6" destOrd="0" parTransId="{79831E2C-FA02-4168-84FC-A657F0D4293B}" sibTransId="{9C8A657E-19BB-4B69-9FE6-3D5E6338C1F5}"/>
    <dgm:cxn modelId="{40DF5105-3BE7-40AE-B0C6-389DE872AE4D}" type="presOf" srcId="{DE68339F-587C-42BD-90F2-FB30C06B1C75}" destId="{96EEE40C-3837-41EA-A609-EE9655801A83}" srcOrd="0" destOrd="0" presId="urn:microsoft.com/office/officeart/2005/8/layout/hierarchy3"/>
    <dgm:cxn modelId="{6091838C-C28D-466C-B184-30541D4150B1}" srcId="{52E29E6B-07F1-4FBD-9457-8C8B5FF3EAFA}" destId="{91B242AC-4435-4386-9B9F-F9154A2E900E}" srcOrd="0" destOrd="0" parTransId="{0FF6EE71-9D8E-4D49-A281-FAFC766521C7}" sibTransId="{1AF1F80A-7E69-4CDC-A4F6-C67F73A38995}"/>
    <dgm:cxn modelId="{2BA16EA8-27F0-42A8-ADD7-36973DD839FA}" type="presOf" srcId="{F78B1D5C-BB6D-46E1-BA4F-A3E1C8FBB87C}" destId="{19084383-A0B5-4D6E-8E07-E8336B269D4E}" srcOrd="0" destOrd="0" presId="urn:microsoft.com/office/officeart/2005/8/layout/hierarchy3"/>
    <dgm:cxn modelId="{B5EF49C4-94F1-4524-A2B2-1FE5E98B24FF}" type="presOf" srcId="{FDE3A791-0292-4D3A-97D8-47A14DCD30AA}" destId="{ECD07CC9-E781-4A23-8639-5BB4F4F2E3E4}" srcOrd="0" destOrd="0" presId="urn:microsoft.com/office/officeart/2005/8/layout/hierarchy3"/>
    <dgm:cxn modelId="{62D30001-0DC1-4044-A2D5-27F94518040F}" type="presOf" srcId="{91B242AC-4435-4386-9B9F-F9154A2E900E}" destId="{391C82A2-BC41-4777-8851-6516A347C317}" srcOrd="1" destOrd="0" presId="urn:microsoft.com/office/officeart/2005/8/layout/hierarchy3"/>
    <dgm:cxn modelId="{4D7B69BF-7D07-4BE8-8195-C39589B3B4DB}" type="presParOf" srcId="{CD5B2233-B979-4BD9-B4E4-01BF0973A3FA}" destId="{31AD5E41-48CB-44EA-BBDE-930713D36421}" srcOrd="0" destOrd="0" presId="urn:microsoft.com/office/officeart/2005/8/layout/hierarchy3"/>
    <dgm:cxn modelId="{7C739718-CE68-4216-B5DC-02460AB72496}" type="presParOf" srcId="{31AD5E41-48CB-44EA-BBDE-930713D36421}" destId="{18ABC7C0-7DF0-4F86-AF17-8C5D4A47F019}" srcOrd="0" destOrd="0" presId="urn:microsoft.com/office/officeart/2005/8/layout/hierarchy3"/>
    <dgm:cxn modelId="{A162A9FC-F943-46EF-AA2F-E1E114A7C73A}" type="presParOf" srcId="{18ABC7C0-7DF0-4F86-AF17-8C5D4A47F019}" destId="{8B1E39E5-7DBD-45C1-9EA4-60DA75990067}" srcOrd="0" destOrd="0" presId="urn:microsoft.com/office/officeart/2005/8/layout/hierarchy3"/>
    <dgm:cxn modelId="{4BBF1B01-FABD-4B23-BBF8-35FC8135F665}" type="presParOf" srcId="{18ABC7C0-7DF0-4F86-AF17-8C5D4A47F019}" destId="{391C82A2-BC41-4777-8851-6516A347C317}" srcOrd="1" destOrd="0" presId="urn:microsoft.com/office/officeart/2005/8/layout/hierarchy3"/>
    <dgm:cxn modelId="{04D45C58-3DF2-4A78-AD60-9475F4474F9F}" type="presParOf" srcId="{31AD5E41-48CB-44EA-BBDE-930713D36421}" destId="{BADE41F8-EA2D-4A60-AD6D-6E96CAD2DFCB}" srcOrd="1" destOrd="0" presId="urn:microsoft.com/office/officeart/2005/8/layout/hierarchy3"/>
    <dgm:cxn modelId="{AF21BB1D-7AA1-4ABE-9A8C-7B7A92D805C1}" type="presParOf" srcId="{BADE41F8-EA2D-4A60-AD6D-6E96CAD2DFCB}" destId="{CF62C311-85F8-4DC6-9142-F167D69B0572}" srcOrd="0" destOrd="0" presId="urn:microsoft.com/office/officeart/2005/8/layout/hierarchy3"/>
    <dgm:cxn modelId="{460A3495-BEA5-4DE4-8F47-9ABD096149CC}" type="presParOf" srcId="{BADE41F8-EA2D-4A60-AD6D-6E96CAD2DFCB}" destId="{DE376954-7014-4E27-81DC-B3C68CC3D906}" srcOrd="1" destOrd="0" presId="urn:microsoft.com/office/officeart/2005/8/layout/hierarchy3"/>
    <dgm:cxn modelId="{0C9BF90F-4C18-4BDE-9F2C-A93DB9FC52A9}" type="presParOf" srcId="{BADE41F8-EA2D-4A60-AD6D-6E96CAD2DFCB}" destId="{19084383-A0B5-4D6E-8E07-E8336B269D4E}" srcOrd="2" destOrd="0" presId="urn:microsoft.com/office/officeart/2005/8/layout/hierarchy3"/>
    <dgm:cxn modelId="{61D6D487-6F12-4A83-A961-E19EA2D96F35}" type="presParOf" srcId="{BADE41F8-EA2D-4A60-AD6D-6E96CAD2DFCB}" destId="{AD045984-622D-4F8F-8898-8DBF5AFBB9B6}" srcOrd="3" destOrd="0" presId="urn:microsoft.com/office/officeart/2005/8/layout/hierarchy3"/>
    <dgm:cxn modelId="{39E43845-B25F-4B64-9931-1C3ED80FC245}" type="presParOf" srcId="{BADE41F8-EA2D-4A60-AD6D-6E96CAD2DFCB}" destId="{ECD07CC9-E781-4A23-8639-5BB4F4F2E3E4}" srcOrd="4" destOrd="0" presId="urn:microsoft.com/office/officeart/2005/8/layout/hierarchy3"/>
    <dgm:cxn modelId="{2EA0CEF8-7F87-4F09-8150-4839AA9D60D2}" type="presParOf" srcId="{BADE41F8-EA2D-4A60-AD6D-6E96CAD2DFCB}" destId="{F5388620-00BA-4780-ABBE-45A1151D02D8}" srcOrd="5" destOrd="0" presId="urn:microsoft.com/office/officeart/2005/8/layout/hierarchy3"/>
    <dgm:cxn modelId="{542CA3BB-E606-47EB-9ACC-5D7A4AF1FAF3}" type="presParOf" srcId="{BADE41F8-EA2D-4A60-AD6D-6E96CAD2DFCB}" destId="{CF02E999-E9E1-420A-B0F2-BDA73CE7BF20}" srcOrd="6" destOrd="0" presId="urn:microsoft.com/office/officeart/2005/8/layout/hierarchy3"/>
    <dgm:cxn modelId="{6A486E43-1AE3-44DE-984C-E65073E52CF0}" type="presParOf" srcId="{BADE41F8-EA2D-4A60-AD6D-6E96CAD2DFCB}" destId="{EB8D07D8-3DE4-4677-B3CE-4CD370BE045D}" srcOrd="7" destOrd="0" presId="urn:microsoft.com/office/officeart/2005/8/layout/hierarchy3"/>
    <dgm:cxn modelId="{07F9F7EE-FDA2-4785-B889-905194078A88}" type="presParOf" srcId="{BADE41F8-EA2D-4A60-AD6D-6E96CAD2DFCB}" destId="{CED1921A-6B44-4A74-BB51-A625FCE4766D}" srcOrd="8" destOrd="0" presId="urn:microsoft.com/office/officeart/2005/8/layout/hierarchy3"/>
    <dgm:cxn modelId="{00D4F2EB-29B2-444B-871F-7DF3887F8275}" type="presParOf" srcId="{BADE41F8-EA2D-4A60-AD6D-6E96CAD2DFCB}" destId="{96EEE40C-3837-41EA-A609-EE9655801A83}" srcOrd="9" destOrd="0" presId="urn:microsoft.com/office/officeart/2005/8/layout/hierarchy3"/>
    <dgm:cxn modelId="{63608729-D925-4DB0-9C12-38F678E1D463}" type="presParOf" srcId="{BADE41F8-EA2D-4A60-AD6D-6E96CAD2DFCB}" destId="{9202BF99-AF5D-42C7-8791-AC8658A05720}" srcOrd="10" destOrd="0" presId="urn:microsoft.com/office/officeart/2005/8/layout/hierarchy3"/>
    <dgm:cxn modelId="{0644847E-F04B-439F-AC3B-6F93C5966374}" type="presParOf" srcId="{BADE41F8-EA2D-4A60-AD6D-6E96CAD2DFCB}" destId="{8A19CE9E-7090-45CA-AA99-FADA70A204C3}" srcOrd="11" destOrd="0" presId="urn:microsoft.com/office/officeart/2005/8/layout/hierarchy3"/>
    <dgm:cxn modelId="{8DAAC6E4-97E1-4678-93B4-C42960EC3CF0}" type="presParOf" srcId="{BADE41F8-EA2D-4A60-AD6D-6E96CAD2DFCB}" destId="{B0726EF0-194E-4AB7-BACE-A02B0B76A635}" srcOrd="12" destOrd="0" presId="urn:microsoft.com/office/officeart/2005/8/layout/hierarchy3"/>
    <dgm:cxn modelId="{0163AB7A-7E9F-4968-975D-204C7E782984}" type="presParOf" srcId="{BADE41F8-EA2D-4A60-AD6D-6E96CAD2DFCB}" destId="{5D1547FB-1BC0-4DCD-8ED8-3C06E4DDF781}" srcOrd="13" destOrd="0" presId="urn:microsoft.com/office/officeart/2005/8/layout/hierarchy3"/>
    <dgm:cxn modelId="{E7D7310C-2B6F-469D-9EDC-B259D0DA35E4}" type="presParOf" srcId="{CD5B2233-B979-4BD9-B4E4-01BF0973A3FA}" destId="{729B562E-67B2-48E3-9E16-0F86CBCE985F}" srcOrd="1" destOrd="0" presId="urn:microsoft.com/office/officeart/2005/8/layout/hierarchy3"/>
    <dgm:cxn modelId="{14E0D0ED-5C3E-4D7C-B420-C422FD25CB0A}" type="presParOf" srcId="{729B562E-67B2-48E3-9E16-0F86CBCE985F}" destId="{F3078827-F32F-448E-B62B-C198F18DA03B}" srcOrd="0" destOrd="0" presId="urn:microsoft.com/office/officeart/2005/8/layout/hierarchy3"/>
    <dgm:cxn modelId="{AC61D08C-0157-4385-A55D-C9612F3E26AF}" type="presParOf" srcId="{F3078827-F32F-448E-B62B-C198F18DA03B}" destId="{C5EE4083-AD93-4C1F-963E-EE900B7B5F32}" srcOrd="0" destOrd="0" presId="urn:microsoft.com/office/officeart/2005/8/layout/hierarchy3"/>
    <dgm:cxn modelId="{00E0E50F-B2EB-4B93-A2BA-E362E053F5EB}" type="presParOf" srcId="{F3078827-F32F-448E-B62B-C198F18DA03B}" destId="{11C0B7E1-EE5D-4C6E-AF55-C7738EB9E330}" srcOrd="1" destOrd="0" presId="urn:microsoft.com/office/officeart/2005/8/layout/hierarchy3"/>
    <dgm:cxn modelId="{28A5932E-845D-4395-8CD7-EAE6E49D808A}" type="presParOf" srcId="{729B562E-67B2-48E3-9E16-0F86CBCE985F}" destId="{96AE70F2-08CC-418B-ACCF-3FDA4657EF83}" srcOrd="1" destOrd="0" presId="urn:microsoft.com/office/officeart/2005/8/layout/hierarchy3"/>
    <dgm:cxn modelId="{63F94941-0AE9-407F-95A2-12F6F617DD13}" type="presParOf" srcId="{96AE70F2-08CC-418B-ACCF-3FDA4657EF83}" destId="{7F1CCD75-6BD2-4208-AA7D-9A0E724153FC}" srcOrd="0" destOrd="0" presId="urn:microsoft.com/office/officeart/2005/8/layout/hierarchy3"/>
    <dgm:cxn modelId="{CEC39766-0EDC-49C1-9824-3E7F25834B46}" type="presParOf" srcId="{96AE70F2-08CC-418B-ACCF-3FDA4657EF83}" destId="{237CFEF3-5086-4EA1-90A2-E18D3FC7EDF7}" srcOrd="1" destOrd="0" presId="urn:microsoft.com/office/officeart/2005/8/layout/hierarchy3"/>
    <dgm:cxn modelId="{1A99FA2E-2833-499F-9555-FDAD189E780B}" type="presParOf" srcId="{96AE70F2-08CC-418B-ACCF-3FDA4657EF83}" destId="{91BE313A-0EE4-4A87-ABEC-B9FF1C2996F3}" srcOrd="2" destOrd="0" presId="urn:microsoft.com/office/officeart/2005/8/layout/hierarchy3"/>
    <dgm:cxn modelId="{E4600286-CCB5-4E26-A6D9-6803543BD76A}" type="presParOf" srcId="{96AE70F2-08CC-418B-ACCF-3FDA4657EF83}" destId="{1D63F253-B45D-4D9A-8A54-000803D05766}" srcOrd="3" destOrd="0" presId="urn:microsoft.com/office/officeart/2005/8/layout/hierarchy3"/>
    <dgm:cxn modelId="{B9D176EC-95FC-4E50-BAC6-DA1E67685430}" type="presParOf" srcId="{96AE70F2-08CC-418B-ACCF-3FDA4657EF83}" destId="{167BD6C7-EDD3-4275-B0B0-ED5580A86AB5}" srcOrd="4" destOrd="0" presId="urn:microsoft.com/office/officeart/2005/8/layout/hierarchy3"/>
    <dgm:cxn modelId="{B05FCDEA-E583-4706-AF94-0AE23D15D0A5}" type="presParOf" srcId="{96AE70F2-08CC-418B-ACCF-3FDA4657EF83}" destId="{F6E55D4C-5A34-4B81-A254-91D7F0887078}"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327B9C-B118-4F32-9738-A236D7FC985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9929224F-C1F9-4906-8530-50810671ADE1}">
      <dgm:prSet phldrT="[Текст]"/>
      <dgm:spPr/>
      <dgm:t>
        <a:bodyPr/>
        <a:lstStyle/>
        <a:p>
          <a:r>
            <a:rPr lang="ru-RU" dirty="0" smtClean="0"/>
            <a:t>Начальная школа</a:t>
          </a:r>
          <a:endParaRPr lang="ru-RU" dirty="0"/>
        </a:p>
      </dgm:t>
    </dgm:pt>
    <dgm:pt modelId="{BDEBB1DD-50F3-4A13-AD6B-41C8B32C161D}" type="parTrans" cxnId="{9F45B5E0-BB4B-4A7D-94FD-B86EED428B2E}">
      <dgm:prSet/>
      <dgm:spPr/>
      <dgm:t>
        <a:bodyPr/>
        <a:lstStyle/>
        <a:p>
          <a:endParaRPr lang="ru-RU"/>
        </a:p>
      </dgm:t>
    </dgm:pt>
    <dgm:pt modelId="{A1FF14E1-07BB-48C6-A3AC-6DB9D98FBDDB}" type="sibTrans" cxnId="{9F45B5E0-BB4B-4A7D-94FD-B86EED428B2E}">
      <dgm:prSet/>
      <dgm:spPr/>
      <dgm:t>
        <a:bodyPr/>
        <a:lstStyle/>
        <a:p>
          <a:endParaRPr lang="ru-RU"/>
        </a:p>
      </dgm:t>
    </dgm:pt>
    <dgm:pt modelId="{085776F0-F863-4B9C-8995-C3F747BFF77D}">
      <dgm:prSet phldrT="[Текст]" custT="1"/>
      <dgm:spPr/>
      <dgm:t>
        <a:bodyPr/>
        <a:lstStyle/>
        <a:p>
          <a:r>
            <a:rPr lang="ru-RU" sz="1200" dirty="0" smtClean="0"/>
            <a:t>Я умею и люблю читать.</a:t>
          </a:r>
          <a:endParaRPr lang="ru-RU" sz="1200" dirty="0"/>
        </a:p>
      </dgm:t>
    </dgm:pt>
    <dgm:pt modelId="{82698F9F-6376-4B34-AC4E-E2094FE8839B}" type="parTrans" cxnId="{866D4A91-6E71-4AB0-B0D3-D0C2672C35F1}">
      <dgm:prSet/>
      <dgm:spPr/>
      <dgm:t>
        <a:bodyPr/>
        <a:lstStyle/>
        <a:p>
          <a:endParaRPr lang="ru-RU"/>
        </a:p>
      </dgm:t>
    </dgm:pt>
    <dgm:pt modelId="{F2C87EE8-3EE6-4420-A3A7-18AF693F4B09}" type="sibTrans" cxnId="{866D4A91-6E71-4AB0-B0D3-D0C2672C35F1}">
      <dgm:prSet/>
      <dgm:spPr/>
      <dgm:t>
        <a:bodyPr/>
        <a:lstStyle/>
        <a:p>
          <a:endParaRPr lang="ru-RU"/>
        </a:p>
      </dgm:t>
    </dgm:pt>
    <dgm:pt modelId="{7070A240-0BB2-4E18-BC83-31E71774F0A8}">
      <dgm:prSet phldrT="[Текст]"/>
      <dgm:spPr/>
      <dgm:t>
        <a:bodyPr/>
        <a:lstStyle/>
        <a:p>
          <a:r>
            <a:rPr lang="ru-RU" dirty="0" smtClean="0"/>
            <a:t>Средняя школа</a:t>
          </a:r>
          <a:endParaRPr lang="ru-RU" dirty="0"/>
        </a:p>
      </dgm:t>
    </dgm:pt>
    <dgm:pt modelId="{CC55C6EA-772C-4188-9709-BE430D4A9336}" type="parTrans" cxnId="{7DB2448F-E0BA-4E2A-8BBC-E82F8D1F0E60}">
      <dgm:prSet/>
      <dgm:spPr/>
      <dgm:t>
        <a:bodyPr/>
        <a:lstStyle/>
        <a:p>
          <a:endParaRPr lang="ru-RU"/>
        </a:p>
      </dgm:t>
    </dgm:pt>
    <dgm:pt modelId="{8F119799-5EFB-481D-B230-7355097C0047}" type="sibTrans" cxnId="{7DB2448F-E0BA-4E2A-8BBC-E82F8D1F0E60}">
      <dgm:prSet/>
      <dgm:spPr/>
      <dgm:t>
        <a:bodyPr/>
        <a:lstStyle/>
        <a:p>
          <a:endParaRPr lang="ru-RU"/>
        </a:p>
      </dgm:t>
    </dgm:pt>
    <dgm:pt modelId="{2ACC7C85-CD4F-428F-A015-E9DB778DE0FA}">
      <dgm:prSet phldrT="[Текст]" custT="1"/>
      <dgm:spPr/>
      <dgm:t>
        <a:bodyPr/>
        <a:lstStyle/>
        <a:p>
          <a:r>
            <a:rPr lang="ru-RU" sz="1200" dirty="0" smtClean="0"/>
            <a:t>Я люблю читать и оценивать прочитанное.</a:t>
          </a:r>
          <a:endParaRPr lang="ru-RU" sz="1200" dirty="0"/>
        </a:p>
      </dgm:t>
    </dgm:pt>
    <dgm:pt modelId="{59877132-A766-4DFD-8319-5A58AC0B2B74}" type="parTrans" cxnId="{D2DCD556-2D06-45FC-8BB4-6977EDB37E3B}">
      <dgm:prSet/>
      <dgm:spPr/>
      <dgm:t>
        <a:bodyPr/>
        <a:lstStyle/>
        <a:p>
          <a:endParaRPr lang="ru-RU"/>
        </a:p>
      </dgm:t>
    </dgm:pt>
    <dgm:pt modelId="{F0B5DF6C-B9DD-4555-ACBD-1E4E4BA72E78}" type="sibTrans" cxnId="{D2DCD556-2D06-45FC-8BB4-6977EDB37E3B}">
      <dgm:prSet/>
      <dgm:spPr/>
      <dgm:t>
        <a:bodyPr/>
        <a:lstStyle/>
        <a:p>
          <a:endParaRPr lang="ru-RU"/>
        </a:p>
      </dgm:t>
    </dgm:pt>
    <dgm:pt modelId="{C2D12761-6563-404A-9F37-35565B493815}">
      <dgm:prSet phldrT="[Текст]"/>
      <dgm:spPr/>
      <dgm:t>
        <a:bodyPr/>
        <a:lstStyle/>
        <a:p>
          <a:r>
            <a:rPr lang="ru-RU" dirty="0" smtClean="0"/>
            <a:t>Старшая школа</a:t>
          </a:r>
          <a:endParaRPr lang="ru-RU" dirty="0"/>
        </a:p>
      </dgm:t>
    </dgm:pt>
    <dgm:pt modelId="{3B3ECC3D-8E02-4EC5-9B8F-91E507AA3D37}" type="parTrans" cxnId="{DDF7DD06-F8EC-4C60-9090-267884364D62}">
      <dgm:prSet/>
      <dgm:spPr/>
      <dgm:t>
        <a:bodyPr/>
        <a:lstStyle/>
        <a:p>
          <a:endParaRPr lang="ru-RU"/>
        </a:p>
      </dgm:t>
    </dgm:pt>
    <dgm:pt modelId="{E3C017D0-54D7-4B6C-98E9-A63851BCEA02}" type="sibTrans" cxnId="{DDF7DD06-F8EC-4C60-9090-267884364D62}">
      <dgm:prSet/>
      <dgm:spPr/>
      <dgm:t>
        <a:bodyPr/>
        <a:lstStyle/>
        <a:p>
          <a:endParaRPr lang="ru-RU"/>
        </a:p>
      </dgm:t>
    </dgm:pt>
    <dgm:pt modelId="{8BDC1DCA-0028-45B9-B899-507A7C0B7C09}">
      <dgm:prSet phldrT="[Текст]" custT="1"/>
      <dgm:spPr/>
      <dgm:t>
        <a:bodyPr/>
        <a:lstStyle/>
        <a:p>
          <a:r>
            <a:rPr lang="ru-RU" sz="1200" dirty="0" smtClean="0"/>
            <a:t>Я люблю читать; умею отбирать, анализировать и оценивать источники.</a:t>
          </a:r>
          <a:endParaRPr lang="ru-RU" sz="1200" dirty="0"/>
        </a:p>
      </dgm:t>
    </dgm:pt>
    <dgm:pt modelId="{F88F666B-5870-4127-A84D-874AA1CC8F3A}" type="parTrans" cxnId="{C9A0A829-D798-498E-8386-1936E4EB3B6C}">
      <dgm:prSet/>
      <dgm:spPr/>
      <dgm:t>
        <a:bodyPr/>
        <a:lstStyle/>
        <a:p>
          <a:endParaRPr lang="ru-RU"/>
        </a:p>
      </dgm:t>
    </dgm:pt>
    <dgm:pt modelId="{4AF21412-EF14-4745-A53B-925FC0DBBAD8}" type="sibTrans" cxnId="{C9A0A829-D798-498E-8386-1936E4EB3B6C}">
      <dgm:prSet/>
      <dgm:spPr/>
      <dgm:t>
        <a:bodyPr/>
        <a:lstStyle/>
        <a:p>
          <a:endParaRPr lang="ru-RU"/>
        </a:p>
      </dgm:t>
    </dgm:pt>
    <dgm:pt modelId="{6A58B43A-A780-4415-AB6D-BFF1B98AF810}">
      <dgm:prSet phldrT="[Текст]" custT="1"/>
      <dgm:spPr/>
      <dgm:t>
        <a:bodyPr/>
        <a:lstStyle/>
        <a:p>
          <a:r>
            <a:rPr lang="ru-RU" sz="1200" dirty="0" smtClean="0"/>
            <a:t>Круг моего чтения – программные произведения и лучшие тексты детской литературы, рекомендованные взрослыми.</a:t>
          </a:r>
          <a:endParaRPr lang="ru-RU" sz="1200" dirty="0"/>
        </a:p>
      </dgm:t>
    </dgm:pt>
    <dgm:pt modelId="{2F66CD50-99FA-4AE0-AD2E-9513C0C22AE1}" type="parTrans" cxnId="{E172A5DB-0AC9-4D33-8029-EDA77E58989B}">
      <dgm:prSet/>
      <dgm:spPr/>
      <dgm:t>
        <a:bodyPr/>
        <a:lstStyle/>
        <a:p>
          <a:endParaRPr lang="ru-RU"/>
        </a:p>
      </dgm:t>
    </dgm:pt>
    <dgm:pt modelId="{E7183291-9FFA-4733-9F61-80FEF2CE643F}" type="sibTrans" cxnId="{E172A5DB-0AC9-4D33-8029-EDA77E58989B}">
      <dgm:prSet/>
      <dgm:spPr/>
      <dgm:t>
        <a:bodyPr/>
        <a:lstStyle/>
        <a:p>
          <a:endParaRPr lang="ru-RU"/>
        </a:p>
      </dgm:t>
    </dgm:pt>
    <dgm:pt modelId="{D68AA923-6542-4498-AC3C-613DC418900C}">
      <dgm:prSet phldrT="[Текст]" custT="1"/>
      <dgm:spPr/>
      <dgm:t>
        <a:bodyPr/>
        <a:lstStyle/>
        <a:p>
          <a:r>
            <a:rPr lang="ru-RU" sz="1200" dirty="0" smtClean="0"/>
            <a:t>Мне интересно работать со словарями и справочниками.</a:t>
          </a:r>
          <a:endParaRPr lang="ru-RU" sz="1200" dirty="0"/>
        </a:p>
      </dgm:t>
    </dgm:pt>
    <dgm:pt modelId="{889E7926-C779-418D-B652-05E956A547D0}" type="parTrans" cxnId="{1CDF2D9F-4748-43FD-93B2-A5E702A5B57F}">
      <dgm:prSet/>
      <dgm:spPr/>
      <dgm:t>
        <a:bodyPr/>
        <a:lstStyle/>
        <a:p>
          <a:endParaRPr lang="ru-RU"/>
        </a:p>
      </dgm:t>
    </dgm:pt>
    <dgm:pt modelId="{857282F1-5B8B-4785-A7B3-4494A2BAF324}" type="sibTrans" cxnId="{1CDF2D9F-4748-43FD-93B2-A5E702A5B57F}">
      <dgm:prSet/>
      <dgm:spPr/>
      <dgm:t>
        <a:bodyPr/>
        <a:lstStyle/>
        <a:p>
          <a:endParaRPr lang="ru-RU"/>
        </a:p>
      </dgm:t>
    </dgm:pt>
    <dgm:pt modelId="{BDDEB99C-23E3-4D7D-8F2C-424FB1F603F7}">
      <dgm:prSet phldrT="[Текст]" custT="1"/>
      <dgm:spPr/>
      <dgm:t>
        <a:bodyPr/>
        <a:lstStyle/>
        <a:p>
          <a:r>
            <a:rPr lang="ru-RU" sz="1200" dirty="0" smtClean="0"/>
            <a:t>Мне нравится выполнять творческие работы по прочитанному.</a:t>
          </a:r>
          <a:endParaRPr lang="ru-RU" sz="1200" dirty="0"/>
        </a:p>
      </dgm:t>
    </dgm:pt>
    <dgm:pt modelId="{9BC8D54B-F226-4F17-979A-3A6805549262}" type="parTrans" cxnId="{2282769E-ADC9-49C9-A1EE-05726401218D}">
      <dgm:prSet/>
      <dgm:spPr/>
      <dgm:t>
        <a:bodyPr/>
        <a:lstStyle/>
        <a:p>
          <a:endParaRPr lang="ru-RU"/>
        </a:p>
      </dgm:t>
    </dgm:pt>
    <dgm:pt modelId="{C2D5C7AC-BB3B-4B3E-AE60-8127DB51D3F7}" type="sibTrans" cxnId="{2282769E-ADC9-49C9-A1EE-05726401218D}">
      <dgm:prSet/>
      <dgm:spPr/>
      <dgm:t>
        <a:bodyPr/>
        <a:lstStyle/>
        <a:p>
          <a:endParaRPr lang="ru-RU"/>
        </a:p>
      </dgm:t>
    </dgm:pt>
    <dgm:pt modelId="{C2120E48-4ED0-4FED-9875-407D5FD41CF6}">
      <dgm:prSet phldrT="[Текст]" custT="1"/>
      <dgm:spPr/>
      <dgm:t>
        <a:bodyPr/>
        <a:lstStyle/>
        <a:p>
          <a:r>
            <a:rPr lang="ru-RU" sz="1200" dirty="0" smtClean="0"/>
            <a:t>Моя семья – читающая!</a:t>
          </a:r>
          <a:endParaRPr lang="ru-RU" sz="1200" dirty="0"/>
        </a:p>
      </dgm:t>
    </dgm:pt>
    <dgm:pt modelId="{691D795F-9BA6-4127-A66B-CB141F7CF1C8}" type="parTrans" cxnId="{A714381D-91B4-4188-A2E4-BF877241107C}">
      <dgm:prSet/>
      <dgm:spPr/>
      <dgm:t>
        <a:bodyPr/>
        <a:lstStyle/>
        <a:p>
          <a:endParaRPr lang="ru-RU"/>
        </a:p>
      </dgm:t>
    </dgm:pt>
    <dgm:pt modelId="{9A1750E2-032B-4BAB-A059-D92DCBCDB5D4}" type="sibTrans" cxnId="{A714381D-91B4-4188-A2E4-BF877241107C}">
      <dgm:prSet/>
      <dgm:spPr/>
      <dgm:t>
        <a:bodyPr/>
        <a:lstStyle/>
        <a:p>
          <a:endParaRPr lang="ru-RU"/>
        </a:p>
      </dgm:t>
    </dgm:pt>
    <dgm:pt modelId="{671A099D-381C-4424-9E23-1C012AC04062}">
      <dgm:prSet phldrT="[Текст]" custT="1"/>
      <dgm:spPr/>
      <dgm:t>
        <a:bodyPr/>
        <a:lstStyle/>
        <a:p>
          <a:r>
            <a:rPr lang="ru-RU" sz="1200" dirty="0" smtClean="0"/>
            <a:t>Круг моего чтения – программные произведения, произведения мировой литературы, научно-популярная тексты, которые я выбрал сам и</a:t>
          </a:r>
          <a:r>
            <a:rPr lang="en-US" sz="1200" dirty="0" smtClean="0"/>
            <a:t>/</a:t>
          </a:r>
          <a:r>
            <a:rPr lang="ru-RU" sz="1200" dirty="0" smtClean="0"/>
            <a:t>или по совету взрослых.</a:t>
          </a:r>
          <a:endParaRPr lang="ru-RU" sz="1200" dirty="0"/>
        </a:p>
      </dgm:t>
    </dgm:pt>
    <dgm:pt modelId="{12E47A8B-BF1C-4A35-A222-47C2FF392C13}" type="parTrans" cxnId="{B825BC54-3E64-424A-B0CB-9DF7A453A496}">
      <dgm:prSet/>
      <dgm:spPr/>
      <dgm:t>
        <a:bodyPr/>
        <a:lstStyle/>
        <a:p>
          <a:endParaRPr lang="ru-RU"/>
        </a:p>
      </dgm:t>
    </dgm:pt>
    <dgm:pt modelId="{C159794E-8B2E-487F-9362-E3710DA415DA}" type="sibTrans" cxnId="{B825BC54-3E64-424A-B0CB-9DF7A453A496}">
      <dgm:prSet/>
      <dgm:spPr/>
      <dgm:t>
        <a:bodyPr/>
        <a:lstStyle/>
        <a:p>
          <a:endParaRPr lang="ru-RU"/>
        </a:p>
      </dgm:t>
    </dgm:pt>
    <dgm:pt modelId="{4D6B9FF4-FEA1-4048-B865-2B3F2C2C05B5}">
      <dgm:prSet phldrT="[Текст]" custT="1"/>
      <dgm:spPr/>
      <dgm:t>
        <a:bodyPr/>
        <a:lstStyle/>
        <a:p>
          <a:r>
            <a:rPr lang="ru-RU" sz="1200" dirty="0" smtClean="0"/>
            <a:t>Словари и справочники – мои верные помощники.</a:t>
          </a:r>
          <a:endParaRPr lang="ru-RU" sz="1200" dirty="0"/>
        </a:p>
      </dgm:t>
    </dgm:pt>
    <dgm:pt modelId="{F8800ECF-137C-440B-A2FD-05E951DACB1C}" type="parTrans" cxnId="{7B860DCC-21B9-463B-9B23-05613EF28BB9}">
      <dgm:prSet/>
      <dgm:spPr/>
      <dgm:t>
        <a:bodyPr/>
        <a:lstStyle/>
        <a:p>
          <a:endParaRPr lang="ru-RU"/>
        </a:p>
      </dgm:t>
    </dgm:pt>
    <dgm:pt modelId="{343C58BA-A00A-4343-BA96-0AC77FB8921C}" type="sibTrans" cxnId="{7B860DCC-21B9-463B-9B23-05613EF28BB9}">
      <dgm:prSet/>
      <dgm:spPr/>
      <dgm:t>
        <a:bodyPr/>
        <a:lstStyle/>
        <a:p>
          <a:endParaRPr lang="ru-RU"/>
        </a:p>
      </dgm:t>
    </dgm:pt>
    <dgm:pt modelId="{AE06C391-A912-4EFA-B0A8-A46F02BE5FA6}">
      <dgm:prSet phldrT="[Текст]" custT="1"/>
      <dgm:spPr/>
      <dgm:t>
        <a:bodyPr/>
        <a:lstStyle/>
        <a:p>
          <a:r>
            <a:rPr lang="ru-RU" sz="1200" dirty="0" smtClean="0"/>
            <a:t>Мне интересны дополнительные источники, обращение к ним помогает в учебе.</a:t>
          </a:r>
          <a:endParaRPr lang="ru-RU" sz="1200" dirty="0"/>
        </a:p>
      </dgm:t>
    </dgm:pt>
    <dgm:pt modelId="{2D980AAC-078B-4E21-BD51-AB076DF3972F}" type="parTrans" cxnId="{5C877C47-AD67-47CF-A1EB-C5E64F8165D3}">
      <dgm:prSet/>
      <dgm:spPr/>
      <dgm:t>
        <a:bodyPr/>
        <a:lstStyle/>
        <a:p>
          <a:endParaRPr lang="ru-RU"/>
        </a:p>
      </dgm:t>
    </dgm:pt>
    <dgm:pt modelId="{84B27C8D-4F37-4710-9969-09B1DCAA3A10}" type="sibTrans" cxnId="{5C877C47-AD67-47CF-A1EB-C5E64F8165D3}">
      <dgm:prSet/>
      <dgm:spPr/>
      <dgm:t>
        <a:bodyPr/>
        <a:lstStyle/>
        <a:p>
          <a:endParaRPr lang="ru-RU"/>
        </a:p>
      </dgm:t>
    </dgm:pt>
    <dgm:pt modelId="{6FC7592C-A398-4BD5-828C-95F463F9D67C}">
      <dgm:prSet phldrT="[Текст]"/>
      <dgm:spPr/>
      <dgm:t>
        <a:bodyPr/>
        <a:lstStyle/>
        <a:p>
          <a:endParaRPr lang="ru-RU" sz="1000" dirty="0"/>
        </a:p>
      </dgm:t>
    </dgm:pt>
    <dgm:pt modelId="{9FF8C0BD-6E81-49EB-9591-C2901E56BAC6}" type="parTrans" cxnId="{218B8F5E-DC57-47A0-B0EB-87BECA826BD4}">
      <dgm:prSet/>
      <dgm:spPr/>
      <dgm:t>
        <a:bodyPr/>
        <a:lstStyle/>
        <a:p>
          <a:endParaRPr lang="ru-RU"/>
        </a:p>
      </dgm:t>
    </dgm:pt>
    <dgm:pt modelId="{6381C1A4-32DA-45FB-B28B-59B9251908AD}" type="sibTrans" cxnId="{218B8F5E-DC57-47A0-B0EB-87BECA826BD4}">
      <dgm:prSet/>
      <dgm:spPr/>
      <dgm:t>
        <a:bodyPr/>
        <a:lstStyle/>
        <a:p>
          <a:endParaRPr lang="ru-RU"/>
        </a:p>
      </dgm:t>
    </dgm:pt>
    <dgm:pt modelId="{02C4D408-8AA1-49D7-A087-F6EE099EFF25}">
      <dgm:prSet phldrT="[Текст]" custT="1"/>
      <dgm:spPr/>
      <dgm:t>
        <a:bodyPr/>
        <a:lstStyle/>
        <a:p>
          <a:r>
            <a:rPr lang="ru-RU" sz="1200" dirty="0" smtClean="0"/>
            <a:t>Мне нравится выполнять интеллектуально-творческие задания по прочитанному.</a:t>
          </a:r>
          <a:endParaRPr lang="ru-RU" sz="1200" dirty="0"/>
        </a:p>
      </dgm:t>
    </dgm:pt>
    <dgm:pt modelId="{61D7F702-7858-4BC3-A018-6F97719D2B2F}" type="parTrans" cxnId="{352040B8-66B9-4FC0-B358-B9F7820D3EAE}">
      <dgm:prSet/>
      <dgm:spPr/>
      <dgm:t>
        <a:bodyPr/>
        <a:lstStyle/>
        <a:p>
          <a:endParaRPr lang="ru-RU"/>
        </a:p>
      </dgm:t>
    </dgm:pt>
    <dgm:pt modelId="{00835A3A-F160-4072-ADB7-836F979C1C69}" type="sibTrans" cxnId="{352040B8-66B9-4FC0-B358-B9F7820D3EAE}">
      <dgm:prSet/>
      <dgm:spPr/>
      <dgm:t>
        <a:bodyPr/>
        <a:lstStyle/>
        <a:p>
          <a:endParaRPr lang="ru-RU"/>
        </a:p>
      </dgm:t>
    </dgm:pt>
    <dgm:pt modelId="{94E50DBF-9B3E-4ACA-B8EB-EE6050AE618F}">
      <dgm:prSet phldrT="[Текст]" custT="1"/>
      <dgm:spPr/>
      <dgm:t>
        <a:bodyPr/>
        <a:lstStyle/>
        <a:p>
          <a:r>
            <a:rPr lang="ru-RU" sz="1200" dirty="0" smtClean="0"/>
            <a:t>Я с удовольствием участвую в играх, конкурсах, экскурсиях, встречах и т.п. для читателей-школьников.</a:t>
          </a:r>
          <a:endParaRPr lang="ru-RU" sz="1200" dirty="0"/>
        </a:p>
      </dgm:t>
    </dgm:pt>
    <dgm:pt modelId="{5866A99B-0844-4E11-85DB-07B7BCEEE8FB}" type="parTrans" cxnId="{D284C4BF-FD89-4ABE-B6A5-5222AC89E0F3}">
      <dgm:prSet/>
      <dgm:spPr/>
      <dgm:t>
        <a:bodyPr/>
        <a:lstStyle/>
        <a:p>
          <a:endParaRPr lang="ru-RU"/>
        </a:p>
      </dgm:t>
    </dgm:pt>
    <dgm:pt modelId="{A7B27399-83F9-4FF7-B879-028EDA8022F3}" type="sibTrans" cxnId="{D284C4BF-FD89-4ABE-B6A5-5222AC89E0F3}">
      <dgm:prSet/>
      <dgm:spPr/>
      <dgm:t>
        <a:bodyPr/>
        <a:lstStyle/>
        <a:p>
          <a:endParaRPr lang="ru-RU"/>
        </a:p>
      </dgm:t>
    </dgm:pt>
    <dgm:pt modelId="{C20CB25F-58BD-45C9-A708-7AF8EA1D944E}">
      <dgm:prSet phldrT="[Текст]" custT="1"/>
      <dgm:spPr/>
      <dgm:t>
        <a:bodyPr/>
        <a:lstStyle/>
        <a:p>
          <a:r>
            <a:rPr lang="ru-RU" sz="1200" dirty="0" smtClean="0"/>
            <a:t>Моя семья – читающая!</a:t>
          </a:r>
          <a:endParaRPr lang="ru-RU" sz="1200" dirty="0"/>
        </a:p>
      </dgm:t>
    </dgm:pt>
    <dgm:pt modelId="{0284755C-AD2D-42D9-AE86-5E6F96E12F75}" type="parTrans" cxnId="{7801F477-7374-42AD-9539-4100354005DB}">
      <dgm:prSet/>
      <dgm:spPr/>
      <dgm:t>
        <a:bodyPr/>
        <a:lstStyle/>
        <a:p>
          <a:endParaRPr lang="ru-RU"/>
        </a:p>
      </dgm:t>
    </dgm:pt>
    <dgm:pt modelId="{E360A5B1-5EBB-48DD-8C63-FCFF35A2E741}" type="sibTrans" cxnId="{7801F477-7374-42AD-9539-4100354005DB}">
      <dgm:prSet/>
      <dgm:spPr/>
      <dgm:t>
        <a:bodyPr/>
        <a:lstStyle/>
        <a:p>
          <a:endParaRPr lang="ru-RU"/>
        </a:p>
      </dgm:t>
    </dgm:pt>
    <dgm:pt modelId="{866AF66B-D262-4519-A5F7-A664AA12A034}">
      <dgm:prSet phldrT="[Текст]" custT="1"/>
      <dgm:spPr/>
      <dgm:t>
        <a:bodyPr/>
        <a:lstStyle/>
        <a:p>
          <a:r>
            <a:rPr lang="ru-RU" sz="1200" dirty="0" smtClean="0"/>
            <a:t>Круг моего чтения широк и разнообразен: художественная, научно-популярная, справочная литература, публицистика.</a:t>
          </a:r>
          <a:endParaRPr lang="ru-RU" sz="1200" dirty="0"/>
        </a:p>
      </dgm:t>
    </dgm:pt>
    <dgm:pt modelId="{78E4E6D2-E10F-4E1A-97F0-CDB445B16C8B}" type="parTrans" cxnId="{1312CDC6-49AF-480C-A633-40D00EFC3CA2}">
      <dgm:prSet/>
      <dgm:spPr/>
      <dgm:t>
        <a:bodyPr/>
        <a:lstStyle/>
        <a:p>
          <a:endParaRPr lang="ru-RU"/>
        </a:p>
      </dgm:t>
    </dgm:pt>
    <dgm:pt modelId="{F6B506CB-549D-4746-A992-54D3BAD7BC4B}" type="sibTrans" cxnId="{1312CDC6-49AF-480C-A633-40D00EFC3CA2}">
      <dgm:prSet/>
      <dgm:spPr/>
      <dgm:t>
        <a:bodyPr/>
        <a:lstStyle/>
        <a:p>
          <a:endParaRPr lang="ru-RU"/>
        </a:p>
      </dgm:t>
    </dgm:pt>
    <dgm:pt modelId="{0C60DC1B-8AAF-42FF-AB4F-0C91BB6E83DE}">
      <dgm:prSet phldrT="[Текст]" custT="1"/>
      <dgm:spPr/>
      <dgm:t>
        <a:bodyPr/>
        <a:lstStyle/>
        <a:p>
          <a:r>
            <a:rPr lang="ru-RU" sz="1200" dirty="0" smtClean="0"/>
            <a:t>Дополнительные источники – неотъемлемая составляющая моего образования и самообразования.</a:t>
          </a:r>
          <a:endParaRPr lang="ru-RU" sz="1200" dirty="0"/>
        </a:p>
      </dgm:t>
    </dgm:pt>
    <dgm:pt modelId="{80C6BBC2-1E76-4E82-8503-2FE1CC6DB428}" type="parTrans" cxnId="{F6223B42-2A87-426B-8A48-F89D82CA8342}">
      <dgm:prSet/>
      <dgm:spPr/>
      <dgm:t>
        <a:bodyPr/>
        <a:lstStyle/>
        <a:p>
          <a:endParaRPr lang="ru-RU"/>
        </a:p>
      </dgm:t>
    </dgm:pt>
    <dgm:pt modelId="{E3CBE8DC-74F8-4F7E-A265-BBF39BD9D8E1}" type="sibTrans" cxnId="{F6223B42-2A87-426B-8A48-F89D82CA8342}">
      <dgm:prSet/>
      <dgm:spPr/>
      <dgm:t>
        <a:bodyPr/>
        <a:lstStyle/>
        <a:p>
          <a:endParaRPr lang="ru-RU"/>
        </a:p>
      </dgm:t>
    </dgm:pt>
    <dgm:pt modelId="{8E58759A-F6A4-42C1-86B9-2DE80E38FAAA}">
      <dgm:prSet phldrT="[Текст]" custT="1"/>
      <dgm:spPr/>
      <dgm:t>
        <a:bodyPr/>
        <a:lstStyle/>
        <a:p>
          <a:r>
            <a:rPr lang="ru-RU" sz="1200" dirty="0" smtClean="0"/>
            <a:t>Я с интересом включаюсь в мероприятия и учебно-исследовательские проекты, адресованные читателям-школьникам, работаю индивидуально и</a:t>
          </a:r>
          <a:r>
            <a:rPr lang="en-US" sz="1200" dirty="0" smtClean="0"/>
            <a:t>/</a:t>
          </a:r>
          <a:r>
            <a:rPr lang="ru-RU" sz="1200" dirty="0" smtClean="0"/>
            <a:t>или в группе.</a:t>
          </a:r>
          <a:endParaRPr lang="ru-RU" sz="1200" dirty="0"/>
        </a:p>
      </dgm:t>
    </dgm:pt>
    <dgm:pt modelId="{FBA150E6-3191-4245-8CD7-521E9E04CF77}" type="parTrans" cxnId="{B8E34AE0-6448-4F23-B649-1D5E1BBC0726}">
      <dgm:prSet/>
      <dgm:spPr/>
      <dgm:t>
        <a:bodyPr/>
        <a:lstStyle/>
        <a:p>
          <a:endParaRPr lang="ru-RU"/>
        </a:p>
      </dgm:t>
    </dgm:pt>
    <dgm:pt modelId="{67405152-6288-4E2B-A62F-0DF4FD8653A3}" type="sibTrans" cxnId="{B8E34AE0-6448-4F23-B649-1D5E1BBC0726}">
      <dgm:prSet/>
      <dgm:spPr/>
      <dgm:t>
        <a:bodyPr/>
        <a:lstStyle/>
        <a:p>
          <a:endParaRPr lang="ru-RU"/>
        </a:p>
      </dgm:t>
    </dgm:pt>
    <dgm:pt modelId="{2AF42720-74EB-454B-8BCC-F9253444FA3B}">
      <dgm:prSet phldrT="[Текст]" custT="1"/>
      <dgm:spPr/>
      <dgm:t>
        <a:bodyPr/>
        <a:lstStyle/>
        <a:p>
          <a:r>
            <a:rPr lang="ru-RU" sz="1200" dirty="0" smtClean="0"/>
            <a:t>Я осознаю важность чтения и пропагандирую его роль в жизни каждого человека.</a:t>
          </a:r>
          <a:endParaRPr lang="ru-RU" sz="1200" dirty="0"/>
        </a:p>
      </dgm:t>
    </dgm:pt>
    <dgm:pt modelId="{EEE90E55-2107-4F13-8B6F-E42E10A76DFC}" type="parTrans" cxnId="{C7EF2EA3-2FB4-4E24-AA0B-A82B4CD3F2FD}">
      <dgm:prSet/>
      <dgm:spPr/>
      <dgm:t>
        <a:bodyPr/>
        <a:lstStyle/>
        <a:p>
          <a:endParaRPr lang="ru-RU"/>
        </a:p>
      </dgm:t>
    </dgm:pt>
    <dgm:pt modelId="{14CC735B-2BDC-44D4-86EF-913D8DF74324}" type="sibTrans" cxnId="{C7EF2EA3-2FB4-4E24-AA0B-A82B4CD3F2FD}">
      <dgm:prSet/>
      <dgm:spPr/>
      <dgm:t>
        <a:bodyPr/>
        <a:lstStyle/>
        <a:p>
          <a:endParaRPr lang="ru-RU"/>
        </a:p>
      </dgm:t>
    </dgm:pt>
    <dgm:pt modelId="{A2389101-5A4F-45E6-9211-434DBE682437}">
      <dgm:prSet phldrT="[Текст]" custT="1"/>
      <dgm:spPr/>
      <dgm:t>
        <a:bodyPr/>
        <a:lstStyle/>
        <a:p>
          <a:r>
            <a:rPr lang="ru-RU" sz="1200" dirty="0" smtClean="0"/>
            <a:t>Моя семья – читающая!</a:t>
          </a:r>
          <a:endParaRPr lang="ru-RU" sz="1200" dirty="0"/>
        </a:p>
      </dgm:t>
    </dgm:pt>
    <dgm:pt modelId="{9E31043D-1C2A-4A57-A972-9C13222CC524}" type="parTrans" cxnId="{E03209C4-0529-4105-9835-4AA8CBD9EBF3}">
      <dgm:prSet/>
      <dgm:spPr/>
      <dgm:t>
        <a:bodyPr/>
        <a:lstStyle/>
        <a:p>
          <a:endParaRPr lang="ru-RU"/>
        </a:p>
      </dgm:t>
    </dgm:pt>
    <dgm:pt modelId="{7456498D-FD5D-46CE-AB36-8B7D95152613}" type="sibTrans" cxnId="{E03209C4-0529-4105-9835-4AA8CBD9EBF3}">
      <dgm:prSet/>
      <dgm:spPr/>
      <dgm:t>
        <a:bodyPr/>
        <a:lstStyle/>
        <a:p>
          <a:endParaRPr lang="ru-RU"/>
        </a:p>
      </dgm:t>
    </dgm:pt>
    <dgm:pt modelId="{1C776059-4DA5-478A-87A4-2BF3C870C070}">
      <dgm:prSet phldrT="[Текст]" custT="1"/>
      <dgm:spPr/>
      <dgm:t>
        <a:bodyPr/>
        <a:lstStyle/>
        <a:p>
          <a:r>
            <a:rPr lang="ru-RU" sz="1200" i="1" smtClean="0"/>
            <a:t>В дальнейшем я буду рассматривать чтение как важнейший источник непрерывного образования.</a:t>
          </a:r>
          <a:endParaRPr lang="ru-RU" sz="1200" i="1" dirty="0"/>
        </a:p>
      </dgm:t>
    </dgm:pt>
    <dgm:pt modelId="{23FDD081-2193-4A87-B103-23F1A1B504ED}" type="sibTrans" cxnId="{A6495947-763D-4F29-95B7-04C16DBB748F}">
      <dgm:prSet/>
      <dgm:spPr/>
      <dgm:t>
        <a:bodyPr/>
        <a:lstStyle/>
        <a:p>
          <a:endParaRPr lang="ru-RU"/>
        </a:p>
      </dgm:t>
    </dgm:pt>
    <dgm:pt modelId="{15304CF9-256B-4E39-A099-537C5171D680}" type="parTrans" cxnId="{A6495947-763D-4F29-95B7-04C16DBB748F}">
      <dgm:prSet/>
      <dgm:spPr/>
      <dgm:t>
        <a:bodyPr/>
        <a:lstStyle/>
        <a:p>
          <a:endParaRPr lang="ru-RU"/>
        </a:p>
      </dgm:t>
    </dgm:pt>
    <dgm:pt modelId="{A4661AA4-3D02-4F78-957C-237BBC57F6F5}" type="pres">
      <dgm:prSet presAssocID="{A9327B9C-B118-4F32-9738-A236D7FC9857}" presName="linearFlow" presStyleCnt="0">
        <dgm:presLayoutVars>
          <dgm:dir/>
          <dgm:animLvl val="lvl"/>
          <dgm:resizeHandles val="exact"/>
        </dgm:presLayoutVars>
      </dgm:prSet>
      <dgm:spPr/>
      <dgm:t>
        <a:bodyPr/>
        <a:lstStyle/>
        <a:p>
          <a:endParaRPr lang="ru-RU"/>
        </a:p>
      </dgm:t>
    </dgm:pt>
    <dgm:pt modelId="{F94A62F2-6EFC-4418-B74E-DFFFD565C7A0}" type="pres">
      <dgm:prSet presAssocID="{9929224F-C1F9-4906-8530-50810671ADE1}" presName="composite" presStyleCnt="0"/>
      <dgm:spPr/>
    </dgm:pt>
    <dgm:pt modelId="{0FFC0508-C6E4-40FF-9D54-02CE74BD800C}" type="pres">
      <dgm:prSet presAssocID="{9929224F-C1F9-4906-8530-50810671ADE1}" presName="parentText" presStyleLbl="alignNode1" presStyleIdx="0" presStyleCnt="3">
        <dgm:presLayoutVars>
          <dgm:chMax val="1"/>
          <dgm:bulletEnabled val="1"/>
        </dgm:presLayoutVars>
      </dgm:prSet>
      <dgm:spPr/>
      <dgm:t>
        <a:bodyPr/>
        <a:lstStyle/>
        <a:p>
          <a:endParaRPr lang="ru-RU"/>
        </a:p>
      </dgm:t>
    </dgm:pt>
    <dgm:pt modelId="{5F6C2DB5-290A-4D0C-8BD4-1D6E9AD66ADA}" type="pres">
      <dgm:prSet presAssocID="{9929224F-C1F9-4906-8530-50810671ADE1}" presName="descendantText" presStyleLbl="alignAcc1" presStyleIdx="0" presStyleCnt="3" custScaleX="97557" custScaleY="110978">
        <dgm:presLayoutVars>
          <dgm:bulletEnabled val="1"/>
        </dgm:presLayoutVars>
      </dgm:prSet>
      <dgm:spPr/>
      <dgm:t>
        <a:bodyPr/>
        <a:lstStyle/>
        <a:p>
          <a:endParaRPr lang="ru-RU"/>
        </a:p>
      </dgm:t>
    </dgm:pt>
    <dgm:pt modelId="{41EF463B-099B-469D-8709-CB53F3ABFD12}" type="pres">
      <dgm:prSet presAssocID="{A1FF14E1-07BB-48C6-A3AC-6DB9D98FBDDB}" presName="sp" presStyleCnt="0"/>
      <dgm:spPr/>
    </dgm:pt>
    <dgm:pt modelId="{2D0E77B0-8D38-44C5-9E7F-E567130B1C9D}" type="pres">
      <dgm:prSet presAssocID="{7070A240-0BB2-4E18-BC83-31E71774F0A8}" presName="composite" presStyleCnt="0"/>
      <dgm:spPr/>
    </dgm:pt>
    <dgm:pt modelId="{B56301C6-ABFE-4D47-A78D-46004AC80C59}" type="pres">
      <dgm:prSet presAssocID="{7070A240-0BB2-4E18-BC83-31E71774F0A8}" presName="parentText" presStyleLbl="alignNode1" presStyleIdx="1" presStyleCnt="3" custScaleY="135790">
        <dgm:presLayoutVars>
          <dgm:chMax val="1"/>
          <dgm:bulletEnabled val="1"/>
        </dgm:presLayoutVars>
      </dgm:prSet>
      <dgm:spPr/>
      <dgm:t>
        <a:bodyPr/>
        <a:lstStyle/>
        <a:p>
          <a:endParaRPr lang="ru-RU"/>
        </a:p>
      </dgm:t>
    </dgm:pt>
    <dgm:pt modelId="{CCEE4E0A-9BD6-416D-B8A4-8E68CB23894C}" type="pres">
      <dgm:prSet presAssocID="{7070A240-0BB2-4E18-BC83-31E71774F0A8}" presName="descendantText" presStyleLbl="alignAcc1" presStyleIdx="1" presStyleCnt="3" custScaleX="98827" custScaleY="165706">
        <dgm:presLayoutVars>
          <dgm:bulletEnabled val="1"/>
        </dgm:presLayoutVars>
      </dgm:prSet>
      <dgm:spPr/>
      <dgm:t>
        <a:bodyPr/>
        <a:lstStyle/>
        <a:p>
          <a:endParaRPr lang="ru-RU"/>
        </a:p>
      </dgm:t>
    </dgm:pt>
    <dgm:pt modelId="{DC039A09-35A3-4240-B0B9-A91ECDF7DCCF}" type="pres">
      <dgm:prSet presAssocID="{8F119799-5EFB-481D-B230-7355097C0047}" presName="sp" presStyleCnt="0"/>
      <dgm:spPr/>
    </dgm:pt>
    <dgm:pt modelId="{ABAE8ACA-68D6-458B-8988-717B9E2EB943}" type="pres">
      <dgm:prSet presAssocID="{C2D12761-6563-404A-9F37-35565B493815}" presName="composite" presStyleCnt="0"/>
      <dgm:spPr/>
    </dgm:pt>
    <dgm:pt modelId="{95424A37-FD3C-44C0-A5F3-94AFEC02A13B}" type="pres">
      <dgm:prSet presAssocID="{C2D12761-6563-404A-9F37-35565B493815}" presName="parentText" presStyleLbl="alignNode1" presStyleIdx="2" presStyleCnt="3" custScaleY="170785">
        <dgm:presLayoutVars>
          <dgm:chMax val="1"/>
          <dgm:bulletEnabled val="1"/>
        </dgm:presLayoutVars>
      </dgm:prSet>
      <dgm:spPr/>
      <dgm:t>
        <a:bodyPr/>
        <a:lstStyle/>
        <a:p>
          <a:endParaRPr lang="ru-RU"/>
        </a:p>
      </dgm:t>
    </dgm:pt>
    <dgm:pt modelId="{80A17E35-E469-4A47-A79C-61C9641E8945}" type="pres">
      <dgm:prSet presAssocID="{C2D12761-6563-404A-9F37-35565B493815}" presName="descendantText" presStyleLbl="alignAcc1" presStyleIdx="2" presStyleCnt="3" custScaleY="212055">
        <dgm:presLayoutVars>
          <dgm:bulletEnabled val="1"/>
        </dgm:presLayoutVars>
      </dgm:prSet>
      <dgm:spPr/>
      <dgm:t>
        <a:bodyPr/>
        <a:lstStyle/>
        <a:p>
          <a:endParaRPr lang="ru-RU"/>
        </a:p>
      </dgm:t>
    </dgm:pt>
  </dgm:ptLst>
  <dgm:cxnLst>
    <dgm:cxn modelId="{3B398E63-CD23-4607-B9D7-92491C7080BB}" type="presOf" srcId="{C2D12761-6563-404A-9F37-35565B493815}" destId="{95424A37-FD3C-44C0-A5F3-94AFEC02A13B}" srcOrd="0" destOrd="0" presId="urn:microsoft.com/office/officeart/2005/8/layout/chevron2"/>
    <dgm:cxn modelId="{352040B8-66B9-4FC0-B358-B9F7820D3EAE}" srcId="{7070A240-0BB2-4E18-BC83-31E71774F0A8}" destId="{02C4D408-8AA1-49D7-A087-F6EE099EFF25}" srcOrd="4" destOrd="0" parTransId="{61D7F702-7858-4BC3-A018-6F97719D2B2F}" sibTransId="{00835A3A-F160-4072-ADB7-836F979C1C69}"/>
    <dgm:cxn modelId="{BBC4A4BD-4D11-4AD5-9568-F29C3B9182A8}" type="presOf" srcId="{6A58B43A-A780-4415-AB6D-BFF1B98AF810}" destId="{5F6C2DB5-290A-4D0C-8BD4-1D6E9AD66ADA}" srcOrd="0" destOrd="1" presId="urn:microsoft.com/office/officeart/2005/8/layout/chevron2"/>
    <dgm:cxn modelId="{F6223B42-2A87-426B-8A48-F89D82CA8342}" srcId="{C2D12761-6563-404A-9F37-35565B493815}" destId="{0C60DC1B-8AAF-42FF-AB4F-0C91BB6E83DE}" srcOrd="2" destOrd="0" parTransId="{80C6BBC2-1E76-4E82-8503-2FE1CC6DB428}" sibTransId="{E3CBE8DC-74F8-4F7E-A265-BBF39BD9D8E1}"/>
    <dgm:cxn modelId="{D2DCD556-2D06-45FC-8BB4-6977EDB37E3B}" srcId="{7070A240-0BB2-4E18-BC83-31E71774F0A8}" destId="{2ACC7C85-CD4F-428F-A015-E9DB778DE0FA}" srcOrd="0" destOrd="0" parTransId="{59877132-A766-4DFD-8319-5A58AC0B2B74}" sibTransId="{F0B5DF6C-B9DD-4555-ACBD-1E4E4BA72E78}"/>
    <dgm:cxn modelId="{6FA44EE5-4813-4365-BDAE-9CE42F89CB5D}" type="presOf" srcId="{A2389101-5A4F-45E6-9211-434DBE682437}" destId="{80A17E35-E469-4A47-A79C-61C9641E8945}" srcOrd="0" destOrd="5" presId="urn:microsoft.com/office/officeart/2005/8/layout/chevron2"/>
    <dgm:cxn modelId="{A7676AE0-077C-4915-AA23-12CB7FDB7805}" type="presOf" srcId="{9929224F-C1F9-4906-8530-50810671ADE1}" destId="{0FFC0508-C6E4-40FF-9D54-02CE74BD800C}" srcOrd="0" destOrd="0" presId="urn:microsoft.com/office/officeart/2005/8/layout/chevron2"/>
    <dgm:cxn modelId="{1EB9100B-AABA-4AF6-BA8B-4F51584A2345}" type="presOf" srcId="{6FC7592C-A398-4BD5-828C-95F463F9D67C}" destId="{CCEE4E0A-9BD6-416D-B8A4-8E68CB23894C}" srcOrd="0" destOrd="7" presId="urn:microsoft.com/office/officeart/2005/8/layout/chevron2"/>
    <dgm:cxn modelId="{2F610EE6-5C71-46A8-BF7B-C88B9D406800}" type="presOf" srcId="{C2120E48-4ED0-4FED-9875-407D5FD41CF6}" destId="{5F6C2DB5-290A-4D0C-8BD4-1D6E9AD66ADA}" srcOrd="0" destOrd="4" presId="urn:microsoft.com/office/officeart/2005/8/layout/chevron2"/>
    <dgm:cxn modelId="{1312CDC6-49AF-480C-A633-40D00EFC3CA2}" srcId="{C2D12761-6563-404A-9F37-35565B493815}" destId="{866AF66B-D262-4519-A5F7-A664AA12A034}" srcOrd="1" destOrd="0" parTransId="{78E4E6D2-E10F-4E1A-97F0-CDB445B16C8B}" sibTransId="{F6B506CB-549D-4746-A992-54D3BAD7BC4B}"/>
    <dgm:cxn modelId="{BEDF22D5-C43E-40B8-9EB5-FAE946CAE749}" type="presOf" srcId="{C20CB25F-58BD-45C9-A708-7AF8EA1D944E}" destId="{CCEE4E0A-9BD6-416D-B8A4-8E68CB23894C}" srcOrd="0" destOrd="6" presId="urn:microsoft.com/office/officeart/2005/8/layout/chevron2"/>
    <dgm:cxn modelId="{254BEB25-9601-445E-93B5-4F3D2B87CEBD}" type="presOf" srcId="{8BDC1DCA-0028-45B9-B899-507A7C0B7C09}" destId="{80A17E35-E469-4A47-A79C-61C9641E8945}" srcOrd="0" destOrd="0" presId="urn:microsoft.com/office/officeart/2005/8/layout/chevron2"/>
    <dgm:cxn modelId="{0044DF16-6B36-4F2B-8916-448004850959}" type="presOf" srcId="{D68AA923-6542-4498-AC3C-613DC418900C}" destId="{5F6C2DB5-290A-4D0C-8BD4-1D6E9AD66ADA}" srcOrd="0" destOrd="2" presId="urn:microsoft.com/office/officeart/2005/8/layout/chevron2"/>
    <dgm:cxn modelId="{C9A0A829-D798-498E-8386-1936E4EB3B6C}" srcId="{C2D12761-6563-404A-9F37-35565B493815}" destId="{8BDC1DCA-0028-45B9-B899-507A7C0B7C09}" srcOrd="0" destOrd="0" parTransId="{F88F666B-5870-4127-A84D-874AA1CC8F3A}" sibTransId="{4AF21412-EF14-4745-A53B-925FC0DBBAD8}"/>
    <dgm:cxn modelId="{E03209C4-0529-4105-9835-4AA8CBD9EBF3}" srcId="{C2D12761-6563-404A-9F37-35565B493815}" destId="{A2389101-5A4F-45E6-9211-434DBE682437}" srcOrd="5" destOrd="0" parTransId="{9E31043D-1C2A-4A57-A972-9C13222CC524}" sibTransId="{7456498D-FD5D-46CE-AB36-8B7D95152613}"/>
    <dgm:cxn modelId="{7FF962C0-A0EB-4433-A31B-0F5EE52B6EE6}" type="presOf" srcId="{8E58759A-F6A4-42C1-86B9-2DE80E38FAAA}" destId="{80A17E35-E469-4A47-A79C-61C9641E8945}" srcOrd="0" destOrd="3" presId="urn:microsoft.com/office/officeart/2005/8/layout/chevron2"/>
    <dgm:cxn modelId="{F8253B69-3140-42D0-842C-3012996AFFE9}" type="presOf" srcId="{4D6B9FF4-FEA1-4048-B865-2B3F2C2C05B5}" destId="{CCEE4E0A-9BD6-416D-B8A4-8E68CB23894C}" srcOrd="0" destOrd="2" presId="urn:microsoft.com/office/officeart/2005/8/layout/chevron2"/>
    <dgm:cxn modelId="{D9F47EF7-8E7A-43E9-9D6D-36AD5B01A2EE}" type="presOf" srcId="{1C776059-4DA5-478A-87A4-2BF3C870C070}" destId="{80A17E35-E469-4A47-A79C-61C9641E8945}" srcOrd="0" destOrd="6" presId="urn:microsoft.com/office/officeart/2005/8/layout/chevron2"/>
    <dgm:cxn modelId="{556C966D-6A71-4A07-8ADC-965609A28954}" type="presOf" srcId="{BDDEB99C-23E3-4D7D-8F2C-424FB1F603F7}" destId="{5F6C2DB5-290A-4D0C-8BD4-1D6E9AD66ADA}" srcOrd="0" destOrd="3" presId="urn:microsoft.com/office/officeart/2005/8/layout/chevron2"/>
    <dgm:cxn modelId="{34CE1ED9-6FB1-4F06-9622-6B31D5126889}" type="presOf" srcId="{02C4D408-8AA1-49D7-A087-F6EE099EFF25}" destId="{CCEE4E0A-9BD6-416D-B8A4-8E68CB23894C}" srcOrd="0" destOrd="4" presId="urn:microsoft.com/office/officeart/2005/8/layout/chevron2"/>
    <dgm:cxn modelId="{7801F477-7374-42AD-9539-4100354005DB}" srcId="{7070A240-0BB2-4E18-BC83-31E71774F0A8}" destId="{C20CB25F-58BD-45C9-A708-7AF8EA1D944E}" srcOrd="6" destOrd="0" parTransId="{0284755C-AD2D-42D9-AE86-5E6F96E12F75}" sibTransId="{E360A5B1-5EBB-48DD-8C63-FCFF35A2E741}"/>
    <dgm:cxn modelId="{D284C4BF-FD89-4ABE-B6A5-5222AC89E0F3}" srcId="{7070A240-0BB2-4E18-BC83-31E71774F0A8}" destId="{94E50DBF-9B3E-4ACA-B8EB-EE6050AE618F}" srcOrd="5" destOrd="0" parTransId="{5866A99B-0844-4E11-85DB-07B7BCEEE8FB}" sibTransId="{A7B27399-83F9-4FF7-B879-028EDA8022F3}"/>
    <dgm:cxn modelId="{C5B7EBFD-3DE8-49BF-BA87-06A39DA9A425}" type="presOf" srcId="{94E50DBF-9B3E-4ACA-B8EB-EE6050AE618F}" destId="{CCEE4E0A-9BD6-416D-B8A4-8E68CB23894C}" srcOrd="0" destOrd="5" presId="urn:microsoft.com/office/officeart/2005/8/layout/chevron2"/>
    <dgm:cxn modelId="{9F45B5E0-BB4B-4A7D-94FD-B86EED428B2E}" srcId="{A9327B9C-B118-4F32-9738-A236D7FC9857}" destId="{9929224F-C1F9-4906-8530-50810671ADE1}" srcOrd="0" destOrd="0" parTransId="{BDEBB1DD-50F3-4A13-AD6B-41C8B32C161D}" sibTransId="{A1FF14E1-07BB-48C6-A3AC-6DB9D98FBDDB}"/>
    <dgm:cxn modelId="{A714381D-91B4-4188-A2E4-BF877241107C}" srcId="{9929224F-C1F9-4906-8530-50810671ADE1}" destId="{C2120E48-4ED0-4FED-9875-407D5FD41CF6}" srcOrd="4" destOrd="0" parTransId="{691D795F-9BA6-4127-A66B-CB141F7CF1C8}" sibTransId="{9A1750E2-032B-4BAB-A059-D92DCBCDB5D4}"/>
    <dgm:cxn modelId="{094E4552-BE3A-4840-8D25-72F588D1A089}" type="presOf" srcId="{866AF66B-D262-4519-A5F7-A664AA12A034}" destId="{80A17E35-E469-4A47-A79C-61C9641E8945}" srcOrd="0" destOrd="1" presId="urn:microsoft.com/office/officeart/2005/8/layout/chevron2"/>
    <dgm:cxn modelId="{A6495947-763D-4F29-95B7-04C16DBB748F}" srcId="{C2D12761-6563-404A-9F37-35565B493815}" destId="{1C776059-4DA5-478A-87A4-2BF3C870C070}" srcOrd="6" destOrd="0" parTransId="{15304CF9-256B-4E39-A099-537C5171D680}" sibTransId="{23FDD081-2193-4A87-B103-23F1A1B504ED}"/>
    <dgm:cxn modelId="{17E197CC-44E6-4684-8C6B-670909642F3F}" type="presOf" srcId="{AE06C391-A912-4EFA-B0A8-A46F02BE5FA6}" destId="{CCEE4E0A-9BD6-416D-B8A4-8E68CB23894C}" srcOrd="0" destOrd="3" presId="urn:microsoft.com/office/officeart/2005/8/layout/chevron2"/>
    <dgm:cxn modelId="{E172A5DB-0AC9-4D33-8029-EDA77E58989B}" srcId="{9929224F-C1F9-4906-8530-50810671ADE1}" destId="{6A58B43A-A780-4415-AB6D-BFF1B98AF810}" srcOrd="1" destOrd="0" parTransId="{2F66CD50-99FA-4AE0-AD2E-9513C0C22AE1}" sibTransId="{E7183291-9FFA-4733-9F61-80FEF2CE643F}"/>
    <dgm:cxn modelId="{9EF71873-513C-48D1-B1BB-3A016D3F0F12}" type="presOf" srcId="{085776F0-F863-4B9C-8995-C3F747BFF77D}" destId="{5F6C2DB5-290A-4D0C-8BD4-1D6E9AD66ADA}" srcOrd="0" destOrd="0" presId="urn:microsoft.com/office/officeart/2005/8/layout/chevron2"/>
    <dgm:cxn modelId="{218B8F5E-DC57-47A0-B0EB-87BECA826BD4}" srcId="{7070A240-0BB2-4E18-BC83-31E71774F0A8}" destId="{6FC7592C-A398-4BD5-828C-95F463F9D67C}" srcOrd="7" destOrd="0" parTransId="{9FF8C0BD-6E81-49EB-9591-C2901E56BAC6}" sibTransId="{6381C1A4-32DA-45FB-B28B-59B9251908AD}"/>
    <dgm:cxn modelId="{C3369809-D5DC-4C88-9C1C-2D1A4D70CC6C}" type="presOf" srcId="{A9327B9C-B118-4F32-9738-A236D7FC9857}" destId="{A4661AA4-3D02-4F78-957C-237BBC57F6F5}" srcOrd="0" destOrd="0" presId="urn:microsoft.com/office/officeart/2005/8/layout/chevron2"/>
    <dgm:cxn modelId="{DAFC6231-8D02-42C5-A65E-7B4A8C789D9A}" type="presOf" srcId="{0C60DC1B-8AAF-42FF-AB4F-0C91BB6E83DE}" destId="{80A17E35-E469-4A47-A79C-61C9641E8945}" srcOrd="0" destOrd="2" presId="urn:microsoft.com/office/officeart/2005/8/layout/chevron2"/>
    <dgm:cxn modelId="{1CDF2D9F-4748-43FD-93B2-A5E702A5B57F}" srcId="{9929224F-C1F9-4906-8530-50810671ADE1}" destId="{D68AA923-6542-4498-AC3C-613DC418900C}" srcOrd="2" destOrd="0" parTransId="{889E7926-C779-418D-B652-05E956A547D0}" sibTransId="{857282F1-5B8B-4785-A7B3-4494A2BAF324}"/>
    <dgm:cxn modelId="{C7EF2EA3-2FB4-4E24-AA0B-A82B4CD3F2FD}" srcId="{C2D12761-6563-404A-9F37-35565B493815}" destId="{2AF42720-74EB-454B-8BCC-F9253444FA3B}" srcOrd="4" destOrd="0" parTransId="{EEE90E55-2107-4F13-8B6F-E42E10A76DFC}" sibTransId="{14CC735B-2BDC-44D4-86EF-913D8DF74324}"/>
    <dgm:cxn modelId="{7DB2448F-E0BA-4E2A-8BBC-E82F8D1F0E60}" srcId="{A9327B9C-B118-4F32-9738-A236D7FC9857}" destId="{7070A240-0BB2-4E18-BC83-31E71774F0A8}" srcOrd="1" destOrd="0" parTransId="{CC55C6EA-772C-4188-9709-BE430D4A9336}" sibTransId="{8F119799-5EFB-481D-B230-7355097C0047}"/>
    <dgm:cxn modelId="{B8E34AE0-6448-4F23-B649-1D5E1BBC0726}" srcId="{C2D12761-6563-404A-9F37-35565B493815}" destId="{8E58759A-F6A4-42C1-86B9-2DE80E38FAAA}" srcOrd="3" destOrd="0" parTransId="{FBA150E6-3191-4245-8CD7-521E9E04CF77}" sibTransId="{67405152-6288-4E2B-A62F-0DF4FD8653A3}"/>
    <dgm:cxn modelId="{713E97B1-F67D-44BA-8161-2634C9967A25}" type="presOf" srcId="{2AF42720-74EB-454B-8BCC-F9253444FA3B}" destId="{80A17E35-E469-4A47-A79C-61C9641E8945}" srcOrd="0" destOrd="4" presId="urn:microsoft.com/office/officeart/2005/8/layout/chevron2"/>
    <dgm:cxn modelId="{7B860DCC-21B9-463B-9B23-05613EF28BB9}" srcId="{7070A240-0BB2-4E18-BC83-31E71774F0A8}" destId="{4D6B9FF4-FEA1-4048-B865-2B3F2C2C05B5}" srcOrd="2" destOrd="0" parTransId="{F8800ECF-137C-440B-A2FD-05E951DACB1C}" sibTransId="{343C58BA-A00A-4343-BA96-0AC77FB8921C}"/>
    <dgm:cxn modelId="{DDF7DD06-F8EC-4C60-9090-267884364D62}" srcId="{A9327B9C-B118-4F32-9738-A236D7FC9857}" destId="{C2D12761-6563-404A-9F37-35565B493815}" srcOrd="2" destOrd="0" parTransId="{3B3ECC3D-8E02-4EC5-9B8F-91E507AA3D37}" sibTransId="{E3C017D0-54D7-4B6C-98E9-A63851BCEA02}"/>
    <dgm:cxn modelId="{B825BC54-3E64-424A-B0CB-9DF7A453A496}" srcId="{7070A240-0BB2-4E18-BC83-31E71774F0A8}" destId="{671A099D-381C-4424-9E23-1C012AC04062}" srcOrd="1" destOrd="0" parTransId="{12E47A8B-BF1C-4A35-A222-47C2FF392C13}" sibTransId="{C159794E-8B2E-487F-9362-E3710DA415DA}"/>
    <dgm:cxn modelId="{866D4A91-6E71-4AB0-B0D3-D0C2672C35F1}" srcId="{9929224F-C1F9-4906-8530-50810671ADE1}" destId="{085776F0-F863-4B9C-8995-C3F747BFF77D}" srcOrd="0" destOrd="0" parTransId="{82698F9F-6376-4B34-AC4E-E2094FE8839B}" sibTransId="{F2C87EE8-3EE6-4420-A3A7-18AF693F4B09}"/>
    <dgm:cxn modelId="{EC08A613-CAFB-45AE-8FBF-0C27B923CC78}" type="presOf" srcId="{2ACC7C85-CD4F-428F-A015-E9DB778DE0FA}" destId="{CCEE4E0A-9BD6-416D-B8A4-8E68CB23894C}" srcOrd="0" destOrd="0" presId="urn:microsoft.com/office/officeart/2005/8/layout/chevron2"/>
    <dgm:cxn modelId="{9AACF994-D64E-4E1D-9C92-576114B3455D}" type="presOf" srcId="{671A099D-381C-4424-9E23-1C012AC04062}" destId="{CCEE4E0A-9BD6-416D-B8A4-8E68CB23894C}" srcOrd="0" destOrd="1" presId="urn:microsoft.com/office/officeart/2005/8/layout/chevron2"/>
    <dgm:cxn modelId="{2282769E-ADC9-49C9-A1EE-05726401218D}" srcId="{9929224F-C1F9-4906-8530-50810671ADE1}" destId="{BDDEB99C-23E3-4D7D-8F2C-424FB1F603F7}" srcOrd="3" destOrd="0" parTransId="{9BC8D54B-F226-4F17-979A-3A6805549262}" sibTransId="{C2D5C7AC-BB3B-4B3E-AE60-8127DB51D3F7}"/>
    <dgm:cxn modelId="{5C877C47-AD67-47CF-A1EB-C5E64F8165D3}" srcId="{7070A240-0BB2-4E18-BC83-31E71774F0A8}" destId="{AE06C391-A912-4EFA-B0A8-A46F02BE5FA6}" srcOrd="3" destOrd="0" parTransId="{2D980AAC-078B-4E21-BD51-AB076DF3972F}" sibTransId="{84B27C8D-4F37-4710-9969-09B1DCAA3A10}"/>
    <dgm:cxn modelId="{A7E87E20-C0E2-4AE1-8A0E-B354995676AB}" type="presOf" srcId="{7070A240-0BB2-4E18-BC83-31E71774F0A8}" destId="{B56301C6-ABFE-4D47-A78D-46004AC80C59}" srcOrd="0" destOrd="0" presId="urn:microsoft.com/office/officeart/2005/8/layout/chevron2"/>
    <dgm:cxn modelId="{85421913-47F1-4BFB-B1A1-9ECCADD3EC2F}" type="presParOf" srcId="{A4661AA4-3D02-4F78-957C-237BBC57F6F5}" destId="{F94A62F2-6EFC-4418-B74E-DFFFD565C7A0}" srcOrd="0" destOrd="0" presId="urn:microsoft.com/office/officeart/2005/8/layout/chevron2"/>
    <dgm:cxn modelId="{631F32F8-4A94-4D8C-A18C-6ED1C5D50325}" type="presParOf" srcId="{F94A62F2-6EFC-4418-B74E-DFFFD565C7A0}" destId="{0FFC0508-C6E4-40FF-9D54-02CE74BD800C}" srcOrd="0" destOrd="0" presId="urn:microsoft.com/office/officeart/2005/8/layout/chevron2"/>
    <dgm:cxn modelId="{FEEC09E3-E0F4-4050-8BE7-A8B5C9FEA16E}" type="presParOf" srcId="{F94A62F2-6EFC-4418-B74E-DFFFD565C7A0}" destId="{5F6C2DB5-290A-4D0C-8BD4-1D6E9AD66ADA}" srcOrd="1" destOrd="0" presId="urn:microsoft.com/office/officeart/2005/8/layout/chevron2"/>
    <dgm:cxn modelId="{79712B74-F4EB-4037-8E0E-0FD8AE59D6FC}" type="presParOf" srcId="{A4661AA4-3D02-4F78-957C-237BBC57F6F5}" destId="{41EF463B-099B-469D-8709-CB53F3ABFD12}" srcOrd="1" destOrd="0" presId="urn:microsoft.com/office/officeart/2005/8/layout/chevron2"/>
    <dgm:cxn modelId="{94B8C8F3-7831-48EC-8B5C-417D62B6763C}" type="presParOf" srcId="{A4661AA4-3D02-4F78-957C-237BBC57F6F5}" destId="{2D0E77B0-8D38-44C5-9E7F-E567130B1C9D}" srcOrd="2" destOrd="0" presId="urn:microsoft.com/office/officeart/2005/8/layout/chevron2"/>
    <dgm:cxn modelId="{EB71E2C3-8A70-45F4-B49E-069D1DD71281}" type="presParOf" srcId="{2D0E77B0-8D38-44C5-9E7F-E567130B1C9D}" destId="{B56301C6-ABFE-4D47-A78D-46004AC80C59}" srcOrd="0" destOrd="0" presId="urn:microsoft.com/office/officeart/2005/8/layout/chevron2"/>
    <dgm:cxn modelId="{A2FD4B3F-0D1A-43BD-8387-FC7530DD89BC}" type="presParOf" srcId="{2D0E77B0-8D38-44C5-9E7F-E567130B1C9D}" destId="{CCEE4E0A-9BD6-416D-B8A4-8E68CB23894C}" srcOrd="1" destOrd="0" presId="urn:microsoft.com/office/officeart/2005/8/layout/chevron2"/>
    <dgm:cxn modelId="{A4505571-5851-470E-9A50-83D725B37452}" type="presParOf" srcId="{A4661AA4-3D02-4F78-957C-237BBC57F6F5}" destId="{DC039A09-35A3-4240-B0B9-A91ECDF7DCCF}" srcOrd="3" destOrd="0" presId="urn:microsoft.com/office/officeart/2005/8/layout/chevron2"/>
    <dgm:cxn modelId="{90723A0A-2EEB-41E4-A003-0F466F02F514}" type="presParOf" srcId="{A4661AA4-3D02-4F78-957C-237BBC57F6F5}" destId="{ABAE8ACA-68D6-458B-8988-717B9E2EB943}" srcOrd="4" destOrd="0" presId="urn:microsoft.com/office/officeart/2005/8/layout/chevron2"/>
    <dgm:cxn modelId="{5F39260F-C38C-4626-9E2D-7131EB341E43}" type="presParOf" srcId="{ABAE8ACA-68D6-458B-8988-717B9E2EB943}" destId="{95424A37-FD3C-44C0-A5F3-94AFEC02A13B}" srcOrd="0" destOrd="0" presId="urn:microsoft.com/office/officeart/2005/8/layout/chevron2"/>
    <dgm:cxn modelId="{4C21CEFF-FAF4-48BA-A478-6ACF7253ADBE}" type="presParOf" srcId="{ABAE8ACA-68D6-458B-8988-717B9E2EB943}" destId="{80A17E35-E469-4A47-A79C-61C9641E894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BF864-C022-454C-B864-3CAF08E48FFE}">
      <dsp:nvSpPr>
        <dsp:cNvPr id="0" name=""/>
        <dsp:cNvSpPr/>
      </dsp:nvSpPr>
      <dsp:spPr>
        <a:xfrm>
          <a:off x="1779522" y="0"/>
          <a:ext cx="3659812" cy="1020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УСПЕШНОСТЬ</a:t>
          </a:r>
        </a:p>
        <a:p>
          <a:pPr lvl="0" algn="ctr" defTabSz="800100">
            <a:lnSpc>
              <a:spcPct val="90000"/>
            </a:lnSpc>
            <a:spcBef>
              <a:spcPct val="0"/>
            </a:spcBef>
            <a:spcAft>
              <a:spcPct val="35000"/>
            </a:spcAft>
          </a:pPr>
          <a:r>
            <a:rPr lang="ru-RU" sz="1800" kern="1200" dirty="0"/>
            <a:t>читателя-школьника</a:t>
          </a:r>
        </a:p>
      </dsp:txBody>
      <dsp:txXfrm>
        <a:off x="1829334" y="49812"/>
        <a:ext cx="3560188" cy="920788"/>
      </dsp:txXfrm>
    </dsp:sp>
    <dsp:sp modelId="{60BD3949-8CDC-4A83-9889-46E3F1B12E7D}">
      <dsp:nvSpPr>
        <dsp:cNvPr id="0" name=""/>
        <dsp:cNvSpPr/>
      </dsp:nvSpPr>
      <dsp:spPr>
        <a:xfrm>
          <a:off x="1085026" y="793310"/>
          <a:ext cx="4809475" cy="4809475"/>
        </a:xfrm>
        <a:custGeom>
          <a:avLst/>
          <a:gdLst/>
          <a:ahLst/>
          <a:cxnLst/>
          <a:rect l="0" t="0" r="0" b="0"/>
          <a:pathLst>
            <a:path>
              <a:moveTo>
                <a:pt x="3428234" y="228682"/>
              </a:moveTo>
              <a:arcTo wR="2404737" hR="2404737" stAng="17711383" swAng="52155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1CCC52D-10EA-493F-A704-99542A12CBBE}">
      <dsp:nvSpPr>
        <dsp:cNvPr id="0" name=""/>
        <dsp:cNvSpPr/>
      </dsp:nvSpPr>
      <dsp:spPr>
        <a:xfrm>
          <a:off x="4185383" y="1203748"/>
          <a:ext cx="3097094" cy="1020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t>ВЫСОКОЕ КАЧЕСТВО ОБРАЗОВАТЕЛЬНЫХ РЕЗУЛЬТАТОВ</a:t>
          </a:r>
        </a:p>
      </dsp:txBody>
      <dsp:txXfrm>
        <a:off x="4235195" y="1253560"/>
        <a:ext cx="2997470" cy="920788"/>
      </dsp:txXfrm>
    </dsp:sp>
    <dsp:sp modelId="{1033A76B-8EEE-4F1B-B8D5-3DBA5C22D273}">
      <dsp:nvSpPr>
        <dsp:cNvPr id="0" name=""/>
        <dsp:cNvSpPr/>
      </dsp:nvSpPr>
      <dsp:spPr>
        <a:xfrm>
          <a:off x="1246628" y="511586"/>
          <a:ext cx="4809475" cy="4809475"/>
        </a:xfrm>
        <a:custGeom>
          <a:avLst/>
          <a:gdLst/>
          <a:ahLst/>
          <a:cxnLst/>
          <a:rect l="0" t="0" r="0" b="0"/>
          <a:pathLst>
            <a:path>
              <a:moveTo>
                <a:pt x="4711655" y="1725844"/>
              </a:moveTo>
              <a:arcTo wR="2404737" hR="2404737" stAng="20616095" swAng="196781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F5EE7A6-BBB0-4AC7-B4F7-BC1DF152907B}">
      <dsp:nvSpPr>
        <dsp:cNvPr id="0" name=""/>
        <dsp:cNvSpPr/>
      </dsp:nvSpPr>
      <dsp:spPr>
        <a:xfrm>
          <a:off x="4116081" y="3608486"/>
          <a:ext cx="3235697" cy="1020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t>ЭМОЦИОНАЛЬНО ПРИВЛЕКАТЕЛЬНАЯ СРЕДА</a:t>
          </a:r>
        </a:p>
      </dsp:txBody>
      <dsp:txXfrm>
        <a:off x="4165893" y="3658298"/>
        <a:ext cx="3136073" cy="920788"/>
      </dsp:txXfrm>
    </dsp:sp>
    <dsp:sp modelId="{87CDB9A8-CDC6-4F88-94C7-952958D2BAE3}">
      <dsp:nvSpPr>
        <dsp:cNvPr id="0" name=""/>
        <dsp:cNvSpPr/>
      </dsp:nvSpPr>
      <dsp:spPr>
        <a:xfrm>
          <a:off x="1088988" y="238545"/>
          <a:ext cx="4809475" cy="4809475"/>
        </a:xfrm>
        <a:custGeom>
          <a:avLst/>
          <a:gdLst/>
          <a:ahLst/>
          <a:cxnLst/>
          <a:rect l="0" t="0" r="0" b="0"/>
          <a:pathLst>
            <a:path>
              <a:moveTo>
                <a:pt x="3758232" y="4392404"/>
              </a:moveTo>
              <a:arcTo wR="2404737" hR="2404737" stAng="3344834" swAng="51033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A6C30B-177E-4B37-A51A-10DADF9D6EC6}">
      <dsp:nvSpPr>
        <dsp:cNvPr id="0" name=""/>
        <dsp:cNvSpPr/>
      </dsp:nvSpPr>
      <dsp:spPr>
        <a:xfrm>
          <a:off x="2036955" y="4810855"/>
          <a:ext cx="3228821" cy="1020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t>ПЕДАГОГИЧЕСКОЕ ПАРТНЕРСТВО С РОДИТЕЛЯМИ</a:t>
          </a:r>
        </a:p>
      </dsp:txBody>
      <dsp:txXfrm>
        <a:off x="2086767" y="4860667"/>
        <a:ext cx="3129197" cy="920788"/>
      </dsp:txXfrm>
    </dsp:sp>
    <dsp:sp modelId="{D7865766-83B0-4046-86E2-F9AA84187727}">
      <dsp:nvSpPr>
        <dsp:cNvPr id="0" name=""/>
        <dsp:cNvSpPr/>
      </dsp:nvSpPr>
      <dsp:spPr>
        <a:xfrm>
          <a:off x="1404268" y="238545"/>
          <a:ext cx="4809475" cy="4809475"/>
        </a:xfrm>
        <a:custGeom>
          <a:avLst/>
          <a:gdLst/>
          <a:ahLst/>
          <a:cxnLst/>
          <a:rect l="0" t="0" r="0" b="0"/>
          <a:pathLst>
            <a:path>
              <a:moveTo>
                <a:pt x="1360115" y="4570731"/>
              </a:moveTo>
              <a:arcTo wR="2404737" hR="2404737" stAng="6944834" swAng="51033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1748A2D-A45A-478C-8E81-2FC4D3EE8901}">
      <dsp:nvSpPr>
        <dsp:cNvPr id="0" name=""/>
        <dsp:cNvSpPr/>
      </dsp:nvSpPr>
      <dsp:spPr>
        <a:xfrm>
          <a:off x="-222987" y="3608486"/>
          <a:ext cx="3583579" cy="1020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t>ФОРМИРОВАНИЕ СОЦИАЛЬНОГО ОПЫТА</a:t>
          </a:r>
        </a:p>
      </dsp:txBody>
      <dsp:txXfrm>
        <a:off x="-173175" y="3658298"/>
        <a:ext cx="3483955" cy="920788"/>
      </dsp:txXfrm>
    </dsp:sp>
    <dsp:sp modelId="{9FF9A24A-25A5-40E8-89DE-117CC137DB6D}">
      <dsp:nvSpPr>
        <dsp:cNvPr id="0" name=""/>
        <dsp:cNvSpPr/>
      </dsp:nvSpPr>
      <dsp:spPr>
        <a:xfrm>
          <a:off x="1246628" y="511586"/>
          <a:ext cx="4809475" cy="4809475"/>
        </a:xfrm>
        <a:custGeom>
          <a:avLst/>
          <a:gdLst/>
          <a:ahLst/>
          <a:cxnLst/>
          <a:rect l="0" t="0" r="0" b="0"/>
          <a:pathLst>
            <a:path>
              <a:moveTo>
                <a:pt x="97820" y="3083631"/>
              </a:moveTo>
              <a:arcTo wR="2404737" hR="2404737" stAng="9816095" swAng="196781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D17530-2FF0-4845-83A7-CB91C6345630}">
      <dsp:nvSpPr>
        <dsp:cNvPr id="0" name=""/>
        <dsp:cNvSpPr/>
      </dsp:nvSpPr>
      <dsp:spPr>
        <a:xfrm>
          <a:off x="20035" y="1203748"/>
          <a:ext cx="3097533" cy="10204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t>ВОСПИТАНИЕ ГРАЖДАНСКИХ ЧУВСТВ</a:t>
          </a:r>
        </a:p>
      </dsp:txBody>
      <dsp:txXfrm>
        <a:off x="69847" y="1253560"/>
        <a:ext cx="2997909" cy="920788"/>
      </dsp:txXfrm>
    </dsp:sp>
    <dsp:sp modelId="{BC54C250-6840-4B4E-BDB2-83CC7C3CD608}">
      <dsp:nvSpPr>
        <dsp:cNvPr id="0" name=""/>
        <dsp:cNvSpPr/>
      </dsp:nvSpPr>
      <dsp:spPr>
        <a:xfrm>
          <a:off x="1402732" y="772730"/>
          <a:ext cx="4809475" cy="4809475"/>
        </a:xfrm>
        <a:custGeom>
          <a:avLst/>
          <a:gdLst/>
          <a:ahLst/>
          <a:cxnLst/>
          <a:rect l="0" t="0" r="0" b="0"/>
          <a:pathLst>
            <a:path>
              <a:moveTo>
                <a:pt x="1033948" y="428959"/>
              </a:moveTo>
              <a:arcTo wR="2404737" hR="2404737" stAng="14114832" swAng="50601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95B73-40E1-487A-BC14-60D7DF145986}">
      <dsp:nvSpPr>
        <dsp:cNvPr id="0" name=""/>
        <dsp:cNvSpPr/>
      </dsp:nvSpPr>
      <dsp:spPr>
        <a:xfrm>
          <a:off x="827" y="426009"/>
          <a:ext cx="3010663" cy="15053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ru-RU" sz="3200" kern="1200"/>
            <a:t>ИНВАРИАНТ</a:t>
          </a:r>
        </a:p>
      </dsp:txBody>
      <dsp:txXfrm>
        <a:off x="44917" y="470099"/>
        <a:ext cx="2922483" cy="1417151"/>
      </dsp:txXfrm>
    </dsp:sp>
    <dsp:sp modelId="{D1D2FD80-900E-4A58-A0DE-1283E864FAEE}">
      <dsp:nvSpPr>
        <dsp:cNvPr id="0" name=""/>
        <dsp:cNvSpPr/>
      </dsp:nvSpPr>
      <dsp:spPr>
        <a:xfrm>
          <a:off x="301893" y="1931341"/>
          <a:ext cx="301066" cy="1128998"/>
        </a:xfrm>
        <a:custGeom>
          <a:avLst/>
          <a:gdLst/>
          <a:ahLst/>
          <a:cxnLst/>
          <a:rect l="0" t="0" r="0" b="0"/>
          <a:pathLst>
            <a:path>
              <a:moveTo>
                <a:pt x="0" y="0"/>
              </a:moveTo>
              <a:lnTo>
                <a:pt x="0" y="1128998"/>
              </a:lnTo>
              <a:lnTo>
                <a:pt x="301066" y="11289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1944D-17B3-4711-AEE7-F9931FA0526D}">
      <dsp:nvSpPr>
        <dsp:cNvPr id="0" name=""/>
        <dsp:cNvSpPr/>
      </dsp:nvSpPr>
      <dsp:spPr>
        <a:xfrm>
          <a:off x="602959" y="2307674"/>
          <a:ext cx="2408531" cy="15053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a:t>В урочной деятельности</a:t>
          </a:r>
        </a:p>
      </dsp:txBody>
      <dsp:txXfrm>
        <a:off x="647049" y="2351764"/>
        <a:ext cx="2320351" cy="1417151"/>
      </dsp:txXfrm>
    </dsp:sp>
    <dsp:sp modelId="{05E72237-0D85-46E7-812C-7DA3293B2009}">
      <dsp:nvSpPr>
        <dsp:cNvPr id="0" name=""/>
        <dsp:cNvSpPr/>
      </dsp:nvSpPr>
      <dsp:spPr>
        <a:xfrm>
          <a:off x="301893" y="1931341"/>
          <a:ext cx="301066" cy="3010663"/>
        </a:xfrm>
        <a:custGeom>
          <a:avLst/>
          <a:gdLst/>
          <a:ahLst/>
          <a:cxnLst/>
          <a:rect l="0" t="0" r="0" b="0"/>
          <a:pathLst>
            <a:path>
              <a:moveTo>
                <a:pt x="0" y="0"/>
              </a:moveTo>
              <a:lnTo>
                <a:pt x="0" y="3010663"/>
              </a:lnTo>
              <a:lnTo>
                <a:pt x="301066" y="30106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7B8DC1-1BEF-4452-9FEB-0F423322A2F9}">
      <dsp:nvSpPr>
        <dsp:cNvPr id="0" name=""/>
        <dsp:cNvSpPr/>
      </dsp:nvSpPr>
      <dsp:spPr>
        <a:xfrm>
          <a:off x="602959" y="4189338"/>
          <a:ext cx="2408531" cy="15053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a:t>Во внеурочной деятельности</a:t>
          </a:r>
        </a:p>
      </dsp:txBody>
      <dsp:txXfrm>
        <a:off x="647049" y="4233428"/>
        <a:ext cx="2320351" cy="1417151"/>
      </dsp:txXfrm>
    </dsp:sp>
    <dsp:sp modelId="{B65BCE81-93FD-4C00-B692-4C12CDCC95A7}">
      <dsp:nvSpPr>
        <dsp:cNvPr id="0" name=""/>
        <dsp:cNvSpPr/>
      </dsp:nvSpPr>
      <dsp:spPr>
        <a:xfrm>
          <a:off x="3764156" y="426009"/>
          <a:ext cx="3010663" cy="15053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ru-RU" sz="3200" kern="1200"/>
            <a:t>ВАРИАТИВНАЯ ЧАСТЬ</a:t>
          </a:r>
        </a:p>
      </dsp:txBody>
      <dsp:txXfrm>
        <a:off x="3808246" y="470099"/>
        <a:ext cx="2922483" cy="1417151"/>
      </dsp:txXfrm>
    </dsp:sp>
    <dsp:sp modelId="{4B86A2A7-D536-4C7B-9C45-1829A2DCFF1A}">
      <dsp:nvSpPr>
        <dsp:cNvPr id="0" name=""/>
        <dsp:cNvSpPr/>
      </dsp:nvSpPr>
      <dsp:spPr>
        <a:xfrm>
          <a:off x="4065223" y="1931341"/>
          <a:ext cx="301066" cy="1128998"/>
        </a:xfrm>
        <a:custGeom>
          <a:avLst/>
          <a:gdLst/>
          <a:ahLst/>
          <a:cxnLst/>
          <a:rect l="0" t="0" r="0" b="0"/>
          <a:pathLst>
            <a:path>
              <a:moveTo>
                <a:pt x="0" y="0"/>
              </a:moveTo>
              <a:lnTo>
                <a:pt x="0" y="1128998"/>
              </a:lnTo>
              <a:lnTo>
                <a:pt x="301066" y="11289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8A9B88-1BB8-494C-973D-56C1F97AFD2D}">
      <dsp:nvSpPr>
        <dsp:cNvPr id="0" name=""/>
        <dsp:cNvSpPr/>
      </dsp:nvSpPr>
      <dsp:spPr>
        <a:xfrm>
          <a:off x="4366289" y="2307674"/>
          <a:ext cx="2408531" cy="15053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a:t>В урочной и внеурочной деятельности</a:t>
          </a:r>
        </a:p>
      </dsp:txBody>
      <dsp:txXfrm>
        <a:off x="4410379" y="2351764"/>
        <a:ext cx="2320351" cy="1417151"/>
      </dsp:txXfrm>
    </dsp:sp>
    <dsp:sp modelId="{97466A5A-6615-40FA-BEAD-3D0E5CFB4D63}">
      <dsp:nvSpPr>
        <dsp:cNvPr id="0" name=""/>
        <dsp:cNvSpPr/>
      </dsp:nvSpPr>
      <dsp:spPr>
        <a:xfrm>
          <a:off x="4065223" y="1931341"/>
          <a:ext cx="301066" cy="3010663"/>
        </a:xfrm>
        <a:custGeom>
          <a:avLst/>
          <a:gdLst/>
          <a:ahLst/>
          <a:cxnLst/>
          <a:rect l="0" t="0" r="0" b="0"/>
          <a:pathLst>
            <a:path>
              <a:moveTo>
                <a:pt x="0" y="0"/>
              </a:moveTo>
              <a:lnTo>
                <a:pt x="0" y="3010663"/>
              </a:lnTo>
              <a:lnTo>
                <a:pt x="301066" y="30106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34DDA4-BD11-4BFD-AED3-EF29973C65B0}">
      <dsp:nvSpPr>
        <dsp:cNvPr id="0" name=""/>
        <dsp:cNvSpPr/>
      </dsp:nvSpPr>
      <dsp:spPr>
        <a:xfrm>
          <a:off x="4366289" y="4189338"/>
          <a:ext cx="2408531" cy="15053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ru-RU" sz="2300" kern="1200"/>
            <a:t>В дополнительном образовании школьников</a:t>
          </a:r>
        </a:p>
      </dsp:txBody>
      <dsp:txXfrm>
        <a:off x="4410379" y="4233428"/>
        <a:ext cx="2320351" cy="14171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5503-028D-4B4C-82FB-1E4F95359C68}">
      <dsp:nvSpPr>
        <dsp:cNvPr id="0" name=""/>
        <dsp:cNvSpPr/>
      </dsp:nvSpPr>
      <dsp:spPr>
        <a:xfrm>
          <a:off x="330" y="252783"/>
          <a:ext cx="2453179" cy="8602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a:t>В урочной деятельности</a:t>
          </a:r>
        </a:p>
      </dsp:txBody>
      <dsp:txXfrm>
        <a:off x="25526" y="277979"/>
        <a:ext cx="2402787" cy="809876"/>
      </dsp:txXfrm>
    </dsp:sp>
    <dsp:sp modelId="{2972BB13-607D-4131-A693-8491CEE2E794}">
      <dsp:nvSpPr>
        <dsp:cNvPr id="0" name=""/>
        <dsp:cNvSpPr/>
      </dsp:nvSpPr>
      <dsp:spPr>
        <a:xfrm>
          <a:off x="245648" y="1113052"/>
          <a:ext cx="245317" cy="919942"/>
        </a:xfrm>
        <a:custGeom>
          <a:avLst/>
          <a:gdLst/>
          <a:ahLst/>
          <a:cxnLst/>
          <a:rect l="0" t="0" r="0" b="0"/>
          <a:pathLst>
            <a:path>
              <a:moveTo>
                <a:pt x="0" y="0"/>
              </a:moveTo>
              <a:lnTo>
                <a:pt x="0" y="919942"/>
              </a:lnTo>
              <a:lnTo>
                <a:pt x="245317" y="919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B8F4AE-1CAF-4E99-A00C-03798FD3FD21}">
      <dsp:nvSpPr>
        <dsp:cNvPr id="0" name=""/>
        <dsp:cNvSpPr/>
      </dsp:nvSpPr>
      <dsp:spPr>
        <a:xfrm>
          <a:off x="490966" y="1419699"/>
          <a:ext cx="2655949" cy="1226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t>Проект "Любимые страницы" </a:t>
          </a:r>
        </a:p>
        <a:p>
          <a:pPr lvl="0" algn="ctr" defTabSz="889000">
            <a:lnSpc>
              <a:spcPct val="90000"/>
            </a:lnSpc>
            <a:spcBef>
              <a:spcPct val="0"/>
            </a:spcBef>
            <a:spcAft>
              <a:spcPct val="35000"/>
            </a:spcAft>
          </a:pPr>
          <a:r>
            <a:rPr lang="ru-RU" sz="2000" kern="1200" dirty="0"/>
            <a:t>(1-4 класс)</a:t>
          </a:r>
        </a:p>
      </dsp:txBody>
      <dsp:txXfrm>
        <a:off x="526892" y="1455625"/>
        <a:ext cx="2584097" cy="1154737"/>
      </dsp:txXfrm>
    </dsp:sp>
    <dsp:sp modelId="{4E68809E-87D3-4905-A28E-03559A1ADB9C}">
      <dsp:nvSpPr>
        <dsp:cNvPr id="0" name=""/>
        <dsp:cNvSpPr/>
      </dsp:nvSpPr>
      <dsp:spPr>
        <a:xfrm>
          <a:off x="245648" y="1113052"/>
          <a:ext cx="245317" cy="2674928"/>
        </a:xfrm>
        <a:custGeom>
          <a:avLst/>
          <a:gdLst/>
          <a:ahLst/>
          <a:cxnLst/>
          <a:rect l="0" t="0" r="0" b="0"/>
          <a:pathLst>
            <a:path>
              <a:moveTo>
                <a:pt x="0" y="0"/>
              </a:moveTo>
              <a:lnTo>
                <a:pt x="0" y="2674928"/>
              </a:lnTo>
              <a:lnTo>
                <a:pt x="245317" y="26749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B2650A-7122-4B3F-95FE-23A74F16EC1D}">
      <dsp:nvSpPr>
        <dsp:cNvPr id="0" name=""/>
        <dsp:cNvSpPr/>
      </dsp:nvSpPr>
      <dsp:spPr>
        <a:xfrm>
          <a:off x="490966" y="2952936"/>
          <a:ext cx="2653987" cy="16700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t>Проект</a:t>
          </a:r>
        </a:p>
        <a:p>
          <a:pPr lvl="0" algn="ctr" defTabSz="889000">
            <a:lnSpc>
              <a:spcPct val="90000"/>
            </a:lnSpc>
            <a:spcBef>
              <a:spcPct val="0"/>
            </a:spcBef>
            <a:spcAft>
              <a:spcPct val="35000"/>
            </a:spcAft>
          </a:pPr>
          <a:r>
            <a:rPr lang="ru-RU" sz="2000" kern="1200" dirty="0"/>
            <a:t>"Чтение с увлечением"</a:t>
          </a:r>
        </a:p>
        <a:p>
          <a:pPr lvl="0" algn="ctr" defTabSz="889000">
            <a:lnSpc>
              <a:spcPct val="90000"/>
            </a:lnSpc>
            <a:spcBef>
              <a:spcPct val="0"/>
            </a:spcBef>
            <a:spcAft>
              <a:spcPct val="35000"/>
            </a:spcAft>
          </a:pPr>
          <a:r>
            <a:rPr lang="ru-RU" sz="2000" kern="1200" dirty="0"/>
            <a:t>(5-11 класс)</a:t>
          </a:r>
        </a:p>
      </dsp:txBody>
      <dsp:txXfrm>
        <a:off x="539881" y="3001851"/>
        <a:ext cx="2556157" cy="1572258"/>
      </dsp:txXfrm>
    </dsp:sp>
    <dsp:sp modelId="{292F7D94-8BCD-4431-820A-F26B0E3171DE}">
      <dsp:nvSpPr>
        <dsp:cNvPr id="0" name=""/>
        <dsp:cNvSpPr/>
      </dsp:nvSpPr>
      <dsp:spPr>
        <a:xfrm>
          <a:off x="3269575" y="252783"/>
          <a:ext cx="2453179" cy="835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t>Во внеурочной деятельности</a:t>
          </a:r>
        </a:p>
      </dsp:txBody>
      <dsp:txXfrm>
        <a:off x="3294035" y="277243"/>
        <a:ext cx="2404259" cy="786216"/>
      </dsp:txXfrm>
    </dsp:sp>
    <dsp:sp modelId="{F503EC8A-1AF5-4FCC-9D20-802EFCCB8A8B}">
      <dsp:nvSpPr>
        <dsp:cNvPr id="0" name=""/>
        <dsp:cNvSpPr/>
      </dsp:nvSpPr>
      <dsp:spPr>
        <a:xfrm>
          <a:off x="3514893" y="1087919"/>
          <a:ext cx="245317" cy="733304"/>
        </a:xfrm>
        <a:custGeom>
          <a:avLst/>
          <a:gdLst/>
          <a:ahLst/>
          <a:cxnLst/>
          <a:rect l="0" t="0" r="0" b="0"/>
          <a:pathLst>
            <a:path>
              <a:moveTo>
                <a:pt x="0" y="0"/>
              </a:moveTo>
              <a:lnTo>
                <a:pt x="0" y="733304"/>
              </a:lnTo>
              <a:lnTo>
                <a:pt x="245317" y="7333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045C43-DC85-4B41-A247-79A26CA11B24}">
      <dsp:nvSpPr>
        <dsp:cNvPr id="0" name=""/>
        <dsp:cNvSpPr/>
      </dsp:nvSpPr>
      <dsp:spPr>
        <a:xfrm>
          <a:off x="3760211" y="1221237"/>
          <a:ext cx="2369418" cy="11999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b="1" kern="1200" dirty="0"/>
            <a:t>Работа (проекты) </a:t>
          </a:r>
        </a:p>
        <a:p>
          <a:pPr lvl="0" algn="ctr" defTabSz="711200">
            <a:lnSpc>
              <a:spcPct val="90000"/>
            </a:lnSpc>
            <a:spcBef>
              <a:spcPct val="0"/>
            </a:spcBef>
            <a:spcAft>
              <a:spcPct val="35000"/>
            </a:spcAft>
          </a:pPr>
          <a:r>
            <a:rPr lang="ru-RU" sz="1600" b="1" kern="1200" dirty="0"/>
            <a:t>школьной медиатеки</a:t>
          </a:r>
        </a:p>
        <a:p>
          <a:pPr lvl="0" algn="ctr" defTabSz="711200">
            <a:lnSpc>
              <a:spcPct val="90000"/>
            </a:lnSpc>
            <a:spcBef>
              <a:spcPct val="0"/>
            </a:spcBef>
            <a:spcAft>
              <a:spcPct val="35000"/>
            </a:spcAft>
          </a:pPr>
          <a:r>
            <a:rPr lang="ru-RU" sz="1600" kern="1200" dirty="0"/>
            <a:t>(1-11 класс)</a:t>
          </a:r>
        </a:p>
        <a:p>
          <a:pPr lvl="0" algn="ctr" defTabSz="711200">
            <a:lnSpc>
              <a:spcPct val="90000"/>
            </a:lnSpc>
            <a:spcBef>
              <a:spcPct val="0"/>
            </a:spcBef>
            <a:spcAft>
              <a:spcPct val="35000"/>
            </a:spcAft>
          </a:pPr>
          <a:endParaRPr lang="ru-RU" sz="1200" kern="1200" dirty="0"/>
        </a:p>
      </dsp:txBody>
      <dsp:txXfrm>
        <a:off x="3795357" y="1256383"/>
        <a:ext cx="2299126" cy="1129680"/>
      </dsp:txXfrm>
    </dsp:sp>
    <dsp:sp modelId="{4B35777F-0D7A-40C1-B9DF-D29943AC05BA}">
      <dsp:nvSpPr>
        <dsp:cNvPr id="0" name=""/>
        <dsp:cNvSpPr/>
      </dsp:nvSpPr>
      <dsp:spPr>
        <a:xfrm>
          <a:off x="3514893" y="1087919"/>
          <a:ext cx="245317" cy="2879511"/>
        </a:xfrm>
        <a:custGeom>
          <a:avLst/>
          <a:gdLst/>
          <a:ahLst/>
          <a:cxnLst/>
          <a:rect l="0" t="0" r="0" b="0"/>
          <a:pathLst>
            <a:path>
              <a:moveTo>
                <a:pt x="0" y="0"/>
              </a:moveTo>
              <a:lnTo>
                <a:pt x="0" y="2879511"/>
              </a:lnTo>
              <a:lnTo>
                <a:pt x="245317" y="2879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78521D-4EE7-4D20-86A3-90372BCA39E4}">
      <dsp:nvSpPr>
        <dsp:cNvPr id="0" name=""/>
        <dsp:cNvSpPr/>
      </dsp:nvSpPr>
      <dsp:spPr>
        <a:xfrm>
          <a:off x="3760211" y="2522722"/>
          <a:ext cx="4448792" cy="28894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ru-RU" sz="1200" b="1" kern="1200" dirty="0"/>
            <a:t>Проекты на основе социального партнерства с культурно-просветительскими центрами и библиотеками Санкт-Петербурга:</a:t>
          </a:r>
        </a:p>
        <a:p>
          <a:pPr lvl="0" algn="l" defTabSz="533400">
            <a:lnSpc>
              <a:spcPct val="90000"/>
            </a:lnSpc>
            <a:spcBef>
              <a:spcPct val="0"/>
            </a:spcBef>
            <a:spcAft>
              <a:spcPct val="35000"/>
            </a:spcAft>
          </a:pPr>
          <a:r>
            <a:rPr lang="ru-RU" sz="1200" kern="1200" dirty="0"/>
            <a:t>1-4 класс - с ЦГДБ им. А.С. Пушкина</a:t>
          </a:r>
        </a:p>
        <a:p>
          <a:pPr lvl="0" algn="l" defTabSz="533400">
            <a:lnSpc>
              <a:spcPct val="90000"/>
            </a:lnSpc>
            <a:spcBef>
              <a:spcPct val="0"/>
            </a:spcBef>
            <a:spcAft>
              <a:spcPct val="35000"/>
            </a:spcAft>
          </a:pPr>
          <a:r>
            <a:rPr lang="ru-RU" sz="1200" kern="1200" dirty="0"/>
            <a:t>5-7 класс - с Фонтанным домом</a:t>
          </a:r>
        </a:p>
        <a:p>
          <a:pPr lvl="0" algn="l" defTabSz="533400">
            <a:lnSpc>
              <a:spcPct val="90000"/>
            </a:lnSpc>
            <a:spcBef>
              <a:spcPct val="0"/>
            </a:spcBef>
            <a:spcAft>
              <a:spcPct val="35000"/>
            </a:spcAft>
          </a:pPr>
          <a:r>
            <a:rPr lang="ru-RU" sz="1200" kern="1200" dirty="0"/>
            <a:t>8-9 класс - с библиотекой им. Б. Лавренева</a:t>
          </a:r>
        </a:p>
        <a:p>
          <a:pPr lvl="0" algn="l" defTabSz="533400">
            <a:lnSpc>
              <a:spcPct val="90000"/>
            </a:lnSpc>
            <a:spcBef>
              <a:spcPct val="0"/>
            </a:spcBef>
            <a:spcAft>
              <a:spcPct val="35000"/>
            </a:spcAft>
          </a:pPr>
          <a:r>
            <a:rPr lang="ru-RU" sz="1200" kern="1200" dirty="0"/>
            <a:t>10-11 класс -  с  РНБ,  с Президентской библиотекой им. Б.Н. Ельцина</a:t>
          </a:r>
        </a:p>
        <a:p>
          <a:pPr lvl="0" algn="l" defTabSz="533400">
            <a:lnSpc>
              <a:spcPct val="90000"/>
            </a:lnSpc>
            <a:spcBef>
              <a:spcPct val="0"/>
            </a:spcBef>
            <a:spcAft>
              <a:spcPct val="35000"/>
            </a:spcAft>
          </a:pPr>
          <a:r>
            <a:rPr lang="ru-RU" sz="1200" kern="1200" dirty="0"/>
            <a:t>1-11  класс, родители учащихся - с Книжным клубом на Австрийской площади</a:t>
          </a:r>
        </a:p>
        <a:p>
          <a:pPr lvl="0" algn="l" defTabSz="533400">
            <a:lnSpc>
              <a:spcPct val="90000"/>
            </a:lnSpc>
            <a:spcBef>
              <a:spcPct val="0"/>
            </a:spcBef>
            <a:spcAft>
              <a:spcPct val="35000"/>
            </a:spcAft>
          </a:pPr>
          <a:r>
            <a:rPr lang="ru-RU" sz="1200" b="1" kern="1200" dirty="0"/>
            <a:t>ПЛАНИРУЕМЫЙ</a:t>
          </a:r>
        </a:p>
        <a:p>
          <a:pPr lvl="0" algn="l" defTabSz="533400">
            <a:lnSpc>
              <a:spcPct val="90000"/>
            </a:lnSpc>
            <a:spcBef>
              <a:spcPct val="0"/>
            </a:spcBef>
            <a:spcAft>
              <a:spcPct val="35000"/>
            </a:spcAft>
          </a:pPr>
          <a:r>
            <a:rPr lang="ru-RU" sz="1200" b="0" kern="1200" dirty="0"/>
            <a:t>1-11 класс - с  книготорговой сетью "Буквоед"</a:t>
          </a:r>
        </a:p>
        <a:p>
          <a:pPr lvl="0" algn="l" defTabSz="533400">
            <a:lnSpc>
              <a:spcPct val="90000"/>
            </a:lnSpc>
            <a:spcBef>
              <a:spcPct val="0"/>
            </a:spcBef>
            <a:spcAft>
              <a:spcPct val="35000"/>
            </a:spcAft>
          </a:pPr>
          <a:endParaRPr lang="ru-RU" sz="1100" kern="1200" dirty="0"/>
        </a:p>
        <a:p>
          <a:pPr lvl="0" algn="ctr" defTabSz="533400">
            <a:lnSpc>
              <a:spcPct val="90000"/>
            </a:lnSpc>
            <a:spcBef>
              <a:spcPct val="0"/>
            </a:spcBef>
            <a:spcAft>
              <a:spcPct val="35000"/>
            </a:spcAft>
          </a:pPr>
          <a:endParaRPr lang="ru-RU" sz="700" kern="1200" dirty="0"/>
        </a:p>
      </dsp:txBody>
      <dsp:txXfrm>
        <a:off x="3844839" y="2607350"/>
        <a:ext cx="4279536" cy="2720160"/>
      </dsp:txXfrm>
    </dsp:sp>
    <dsp:sp modelId="{8A734B38-C540-40C6-98CF-725768457D21}">
      <dsp:nvSpPr>
        <dsp:cNvPr id="0" name=""/>
        <dsp:cNvSpPr/>
      </dsp:nvSpPr>
      <dsp:spPr>
        <a:xfrm>
          <a:off x="3514893" y="1087919"/>
          <a:ext cx="245317" cy="5082068"/>
        </a:xfrm>
        <a:custGeom>
          <a:avLst/>
          <a:gdLst/>
          <a:ahLst/>
          <a:cxnLst/>
          <a:rect l="0" t="0" r="0" b="0"/>
          <a:pathLst>
            <a:path>
              <a:moveTo>
                <a:pt x="0" y="0"/>
              </a:moveTo>
              <a:lnTo>
                <a:pt x="0" y="5082068"/>
              </a:lnTo>
              <a:lnTo>
                <a:pt x="245317" y="5082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694AC-F652-49C9-B724-0AD02F1B0979}">
      <dsp:nvSpPr>
        <dsp:cNvPr id="0" name=""/>
        <dsp:cNvSpPr/>
      </dsp:nvSpPr>
      <dsp:spPr>
        <a:xfrm>
          <a:off x="3760211" y="5665614"/>
          <a:ext cx="4335514" cy="10087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a:t>Воспитательная работа (проекты воспитательной службы)</a:t>
          </a:r>
        </a:p>
        <a:p>
          <a:pPr lvl="0" algn="ctr" defTabSz="800100">
            <a:lnSpc>
              <a:spcPct val="90000"/>
            </a:lnSpc>
            <a:spcBef>
              <a:spcPct val="0"/>
            </a:spcBef>
            <a:spcAft>
              <a:spcPct val="35000"/>
            </a:spcAft>
          </a:pPr>
          <a:endParaRPr lang="ru-RU" sz="1400" kern="1200" dirty="0"/>
        </a:p>
      </dsp:txBody>
      <dsp:txXfrm>
        <a:off x="3789756" y="5695159"/>
        <a:ext cx="4276424" cy="9496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E39E5-7DBD-45C1-9EA4-60DA75990067}">
      <dsp:nvSpPr>
        <dsp:cNvPr id="0" name=""/>
        <dsp:cNvSpPr/>
      </dsp:nvSpPr>
      <dsp:spPr>
        <a:xfrm>
          <a:off x="8176" y="790534"/>
          <a:ext cx="3293125" cy="8075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t>Информационно-просветительские проекты</a:t>
          </a:r>
        </a:p>
      </dsp:txBody>
      <dsp:txXfrm>
        <a:off x="31827" y="814185"/>
        <a:ext cx="3245823" cy="760210"/>
      </dsp:txXfrm>
    </dsp:sp>
    <dsp:sp modelId="{CF62C311-85F8-4DC6-9142-F167D69B0572}">
      <dsp:nvSpPr>
        <dsp:cNvPr id="0" name=""/>
        <dsp:cNvSpPr/>
      </dsp:nvSpPr>
      <dsp:spPr>
        <a:xfrm>
          <a:off x="337488" y="1598047"/>
          <a:ext cx="329312" cy="569487"/>
        </a:xfrm>
        <a:custGeom>
          <a:avLst/>
          <a:gdLst/>
          <a:ahLst/>
          <a:cxnLst/>
          <a:rect l="0" t="0" r="0" b="0"/>
          <a:pathLst>
            <a:path>
              <a:moveTo>
                <a:pt x="0" y="0"/>
              </a:moveTo>
              <a:lnTo>
                <a:pt x="0" y="569487"/>
              </a:lnTo>
              <a:lnTo>
                <a:pt x="329312" y="5694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376954-7014-4E27-81DC-B3C68CC3D906}">
      <dsp:nvSpPr>
        <dsp:cNvPr id="0" name=""/>
        <dsp:cNvSpPr/>
      </dsp:nvSpPr>
      <dsp:spPr>
        <a:xfrm>
          <a:off x="666801" y="1862354"/>
          <a:ext cx="3037094" cy="6103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"Медиатека </a:t>
          </a:r>
          <a:r>
            <a:rPr lang="ru-RU" sz="1600" kern="1200"/>
            <a:t>для </a:t>
          </a:r>
          <a:r>
            <a:rPr lang="ru-RU" sz="1600" kern="1200" smtClean="0"/>
            <a:t>вас"</a:t>
          </a:r>
        </a:p>
        <a:p>
          <a:pPr lvl="0" algn="ctr" defTabSz="711200">
            <a:lnSpc>
              <a:spcPct val="90000"/>
            </a:lnSpc>
            <a:spcBef>
              <a:spcPct val="0"/>
            </a:spcBef>
            <a:spcAft>
              <a:spcPct val="35000"/>
            </a:spcAft>
          </a:pPr>
          <a:r>
            <a:rPr lang="ru-RU" sz="1600" kern="1200" smtClean="0"/>
            <a:t>(1-11 класс)</a:t>
          </a:r>
          <a:endParaRPr lang="ru-RU" sz="1600" kern="1200" dirty="0"/>
        </a:p>
      </dsp:txBody>
      <dsp:txXfrm>
        <a:off x="684678" y="1880231"/>
        <a:ext cx="3001340" cy="574606"/>
      </dsp:txXfrm>
    </dsp:sp>
    <dsp:sp modelId="{19084383-A0B5-4D6E-8E07-E8336B269D4E}">
      <dsp:nvSpPr>
        <dsp:cNvPr id="0" name=""/>
        <dsp:cNvSpPr/>
      </dsp:nvSpPr>
      <dsp:spPr>
        <a:xfrm>
          <a:off x="337488" y="1598047"/>
          <a:ext cx="329312" cy="1422836"/>
        </a:xfrm>
        <a:custGeom>
          <a:avLst/>
          <a:gdLst/>
          <a:ahLst/>
          <a:cxnLst/>
          <a:rect l="0" t="0" r="0" b="0"/>
          <a:pathLst>
            <a:path>
              <a:moveTo>
                <a:pt x="0" y="0"/>
              </a:moveTo>
              <a:lnTo>
                <a:pt x="0" y="1422836"/>
              </a:lnTo>
              <a:lnTo>
                <a:pt x="329312" y="1422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045984-622D-4F8F-8898-8DBF5AFBB9B6}">
      <dsp:nvSpPr>
        <dsp:cNvPr id="0" name=""/>
        <dsp:cNvSpPr/>
      </dsp:nvSpPr>
      <dsp:spPr>
        <a:xfrm>
          <a:off x="666801" y="2737023"/>
          <a:ext cx="3119118" cy="567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"Виртуальный </a:t>
          </a:r>
          <a:r>
            <a:rPr lang="ru-RU" sz="1600" kern="1200" dirty="0" smtClean="0"/>
            <a:t>музей"(1-11 класс)</a:t>
          </a:r>
          <a:endParaRPr lang="ru-RU" sz="1600" kern="1200" dirty="0"/>
        </a:p>
      </dsp:txBody>
      <dsp:txXfrm>
        <a:off x="683429" y="2753651"/>
        <a:ext cx="3085862" cy="534466"/>
      </dsp:txXfrm>
    </dsp:sp>
    <dsp:sp modelId="{ECD07CC9-E781-4A23-8639-5BB4F4F2E3E4}">
      <dsp:nvSpPr>
        <dsp:cNvPr id="0" name=""/>
        <dsp:cNvSpPr/>
      </dsp:nvSpPr>
      <dsp:spPr>
        <a:xfrm>
          <a:off x="337488" y="1598047"/>
          <a:ext cx="329312" cy="2210880"/>
        </a:xfrm>
        <a:custGeom>
          <a:avLst/>
          <a:gdLst/>
          <a:ahLst/>
          <a:cxnLst/>
          <a:rect l="0" t="0" r="0" b="0"/>
          <a:pathLst>
            <a:path>
              <a:moveTo>
                <a:pt x="0" y="0"/>
              </a:moveTo>
              <a:lnTo>
                <a:pt x="0" y="2210880"/>
              </a:lnTo>
              <a:lnTo>
                <a:pt x="329312" y="22108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388620-00BA-4780-ABBE-45A1151D02D8}">
      <dsp:nvSpPr>
        <dsp:cNvPr id="0" name=""/>
        <dsp:cNvSpPr/>
      </dsp:nvSpPr>
      <dsp:spPr>
        <a:xfrm>
          <a:off x="666801" y="3569053"/>
          <a:ext cx="3103403" cy="4797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"Памятные </a:t>
          </a:r>
          <a:r>
            <a:rPr lang="ru-RU" sz="1600" kern="1200" dirty="0" smtClean="0"/>
            <a:t>даты" (1-11 </a:t>
          </a:r>
          <a:r>
            <a:rPr lang="ru-RU" sz="1600" kern="1200" dirty="0"/>
            <a:t>класс)</a:t>
          </a:r>
        </a:p>
      </dsp:txBody>
      <dsp:txXfrm>
        <a:off x="680852" y="3583104"/>
        <a:ext cx="3075301" cy="451648"/>
      </dsp:txXfrm>
    </dsp:sp>
    <dsp:sp modelId="{CF02E999-E9E1-420A-B0F2-BDA73CE7BF20}">
      <dsp:nvSpPr>
        <dsp:cNvPr id="0" name=""/>
        <dsp:cNvSpPr/>
      </dsp:nvSpPr>
      <dsp:spPr>
        <a:xfrm>
          <a:off x="337488" y="1598047"/>
          <a:ext cx="329312" cy="2969840"/>
        </a:xfrm>
        <a:custGeom>
          <a:avLst/>
          <a:gdLst/>
          <a:ahLst/>
          <a:cxnLst/>
          <a:rect l="0" t="0" r="0" b="0"/>
          <a:pathLst>
            <a:path>
              <a:moveTo>
                <a:pt x="0" y="0"/>
              </a:moveTo>
              <a:lnTo>
                <a:pt x="0" y="2969840"/>
              </a:lnTo>
              <a:lnTo>
                <a:pt x="329312" y="29698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8D07D8-3DE4-4677-B3CE-4CD370BE045D}">
      <dsp:nvSpPr>
        <dsp:cNvPr id="0" name=""/>
        <dsp:cNvSpPr/>
      </dsp:nvSpPr>
      <dsp:spPr>
        <a:xfrm>
          <a:off x="666801" y="4313110"/>
          <a:ext cx="3082428" cy="509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"Книга-юбиляр</a:t>
          </a:r>
          <a:r>
            <a:rPr lang="ru-RU" sz="1600" kern="1200" dirty="0" smtClean="0"/>
            <a:t>"(</a:t>
          </a:r>
          <a:r>
            <a:rPr lang="ru-RU" sz="1600" kern="1200" dirty="0"/>
            <a:t>1-11 класс)</a:t>
          </a:r>
        </a:p>
      </dsp:txBody>
      <dsp:txXfrm>
        <a:off x="681725" y="4328034"/>
        <a:ext cx="3052580" cy="479705"/>
      </dsp:txXfrm>
    </dsp:sp>
    <dsp:sp modelId="{CED1921A-6B44-4A74-BB51-A625FCE4766D}">
      <dsp:nvSpPr>
        <dsp:cNvPr id="0" name=""/>
        <dsp:cNvSpPr/>
      </dsp:nvSpPr>
      <dsp:spPr>
        <a:xfrm>
          <a:off x="337488" y="1598047"/>
          <a:ext cx="329312" cy="3911859"/>
        </a:xfrm>
        <a:custGeom>
          <a:avLst/>
          <a:gdLst/>
          <a:ahLst/>
          <a:cxnLst/>
          <a:rect l="0" t="0" r="0" b="0"/>
          <a:pathLst>
            <a:path>
              <a:moveTo>
                <a:pt x="0" y="0"/>
              </a:moveTo>
              <a:lnTo>
                <a:pt x="0" y="3911859"/>
              </a:lnTo>
              <a:lnTo>
                <a:pt x="329312" y="39118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EEE40C-3837-41EA-A609-EE9655801A83}">
      <dsp:nvSpPr>
        <dsp:cNvPr id="0" name=""/>
        <dsp:cNvSpPr/>
      </dsp:nvSpPr>
      <dsp:spPr>
        <a:xfrm>
          <a:off x="666801" y="5057771"/>
          <a:ext cx="3040189" cy="9042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a:t>
          </a:r>
          <a:r>
            <a:rPr lang="en-US" sz="1600" kern="1200" dirty="0"/>
            <a:t>PR</a:t>
          </a:r>
          <a:r>
            <a:rPr lang="ru-RU" sz="1600" kern="1200" dirty="0"/>
            <a:t>-акции новинок книжного рынка"</a:t>
          </a:r>
        </a:p>
        <a:p>
          <a:pPr lvl="0" algn="ctr" defTabSz="711200">
            <a:lnSpc>
              <a:spcPct val="90000"/>
            </a:lnSpc>
            <a:spcBef>
              <a:spcPct val="0"/>
            </a:spcBef>
            <a:spcAft>
              <a:spcPct val="35000"/>
            </a:spcAft>
          </a:pPr>
          <a:r>
            <a:rPr lang="ru-RU" sz="1600" kern="1200" dirty="0"/>
            <a:t>(8-11 класс)</a:t>
          </a:r>
        </a:p>
      </dsp:txBody>
      <dsp:txXfrm>
        <a:off x="693286" y="5084256"/>
        <a:ext cx="2987219" cy="851300"/>
      </dsp:txXfrm>
    </dsp:sp>
    <dsp:sp modelId="{9202BF99-AF5D-42C7-8791-AC8658A05720}">
      <dsp:nvSpPr>
        <dsp:cNvPr id="0" name=""/>
        <dsp:cNvSpPr/>
      </dsp:nvSpPr>
      <dsp:spPr>
        <a:xfrm>
          <a:off x="337488" y="1598047"/>
          <a:ext cx="329312" cy="4873421"/>
        </a:xfrm>
        <a:custGeom>
          <a:avLst/>
          <a:gdLst/>
          <a:ahLst/>
          <a:cxnLst/>
          <a:rect l="0" t="0" r="0" b="0"/>
          <a:pathLst>
            <a:path>
              <a:moveTo>
                <a:pt x="0" y="0"/>
              </a:moveTo>
              <a:lnTo>
                <a:pt x="0" y="4873421"/>
              </a:lnTo>
              <a:lnTo>
                <a:pt x="329312" y="48734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19CE9E-7090-45CA-AA99-FADA70A204C3}">
      <dsp:nvSpPr>
        <dsp:cNvPr id="0" name=""/>
        <dsp:cNvSpPr/>
      </dsp:nvSpPr>
      <dsp:spPr>
        <a:xfrm>
          <a:off x="666801" y="6147469"/>
          <a:ext cx="3116496" cy="6479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"Встречи в </a:t>
          </a:r>
          <a:r>
            <a:rPr lang="ru-RU" sz="1600" kern="1200" dirty="0" err="1"/>
            <a:t>медиатеке</a:t>
          </a:r>
          <a:r>
            <a:rPr lang="ru-RU" sz="1600" kern="1200" dirty="0"/>
            <a:t>"</a:t>
          </a:r>
        </a:p>
        <a:p>
          <a:pPr lvl="0" algn="ctr" defTabSz="711200">
            <a:lnSpc>
              <a:spcPct val="90000"/>
            </a:lnSpc>
            <a:spcBef>
              <a:spcPct val="0"/>
            </a:spcBef>
            <a:spcAft>
              <a:spcPct val="35000"/>
            </a:spcAft>
          </a:pPr>
          <a:r>
            <a:rPr lang="ru-RU" sz="1600" kern="1200" dirty="0"/>
            <a:t>(8-11 класс)</a:t>
          </a:r>
        </a:p>
      </dsp:txBody>
      <dsp:txXfrm>
        <a:off x="685780" y="6166448"/>
        <a:ext cx="3078538" cy="610039"/>
      </dsp:txXfrm>
    </dsp:sp>
    <dsp:sp modelId="{B0726EF0-194E-4AB7-BACE-A02B0B76A635}">
      <dsp:nvSpPr>
        <dsp:cNvPr id="0" name=""/>
        <dsp:cNvSpPr/>
      </dsp:nvSpPr>
      <dsp:spPr>
        <a:xfrm>
          <a:off x="337488" y="1598047"/>
          <a:ext cx="3982983" cy="5336150"/>
        </a:xfrm>
        <a:custGeom>
          <a:avLst/>
          <a:gdLst/>
          <a:ahLst/>
          <a:cxnLst/>
          <a:rect l="0" t="0" r="0" b="0"/>
          <a:pathLst>
            <a:path>
              <a:moveTo>
                <a:pt x="0" y="0"/>
              </a:moveTo>
              <a:lnTo>
                <a:pt x="0" y="5336150"/>
              </a:lnTo>
              <a:lnTo>
                <a:pt x="3982983" y="53361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1547FB-1BC0-4DCD-8ED8-3C06E4DDF781}">
      <dsp:nvSpPr>
        <dsp:cNvPr id="0" name=""/>
        <dsp:cNvSpPr/>
      </dsp:nvSpPr>
      <dsp:spPr>
        <a:xfrm>
          <a:off x="4320472" y="6579517"/>
          <a:ext cx="3942929" cy="7093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b="1" kern="1200"/>
            <a:t>В РАЗРАБОТКЕ:</a:t>
          </a:r>
          <a:r>
            <a:rPr lang="ru-RU" sz="1600" kern="1200"/>
            <a:t>"Электронная библиотека школьника" </a:t>
          </a:r>
        </a:p>
      </dsp:txBody>
      <dsp:txXfrm>
        <a:off x="4341248" y="6600293"/>
        <a:ext cx="3901377" cy="667807"/>
      </dsp:txXfrm>
    </dsp:sp>
    <dsp:sp modelId="{C5EE4083-AD93-4C1F-963E-EE900B7B5F32}">
      <dsp:nvSpPr>
        <dsp:cNvPr id="0" name=""/>
        <dsp:cNvSpPr/>
      </dsp:nvSpPr>
      <dsp:spPr>
        <a:xfrm>
          <a:off x="3829917" y="790534"/>
          <a:ext cx="3900504" cy="8960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err="1"/>
            <a:t>Практикоориентированные</a:t>
          </a:r>
          <a:r>
            <a:rPr lang="ru-RU" sz="2000" kern="1200" dirty="0"/>
            <a:t> (интеллектуально-творческие проекты)</a:t>
          </a:r>
        </a:p>
      </dsp:txBody>
      <dsp:txXfrm>
        <a:off x="3856161" y="816778"/>
        <a:ext cx="3848016" cy="843546"/>
      </dsp:txXfrm>
    </dsp:sp>
    <dsp:sp modelId="{7F1CCD75-6BD2-4208-AA7D-9A0E724153FC}">
      <dsp:nvSpPr>
        <dsp:cNvPr id="0" name=""/>
        <dsp:cNvSpPr/>
      </dsp:nvSpPr>
      <dsp:spPr>
        <a:xfrm>
          <a:off x="4219967" y="1686569"/>
          <a:ext cx="390050" cy="639513"/>
        </a:xfrm>
        <a:custGeom>
          <a:avLst/>
          <a:gdLst/>
          <a:ahLst/>
          <a:cxnLst/>
          <a:rect l="0" t="0" r="0" b="0"/>
          <a:pathLst>
            <a:path>
              <a:moveTo>
                <a:pt x="0" y="0"/>
              </a:moveTo>
              <a:lnTo>
                <a:pt x="0" y="639513"/>
              </a:lnTo>
              <a:lnTo>
                <a:pt x="390050" y="6395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7CFEF3-5086-4EA1-90A2-E18D3FC7EDF7}">
      <dsp:nvSpPr>
        <dsp:cNvPr id="0" name=""/>
        <dsp:cNvSpPr/>
      </dsp:nvSpPr>
      <dsp:spPr>
        <a:xfrm>
          <a:off x="4610018" y="1950876"/>
          <a:ext cx="3752221" cy="7504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"Консультационный центр" (1-11 класс)</a:t>
          </a:r>
        </a:p>
      </dsp:txBody>
      <dsp:txXfrm>
        <a:off x="4631997" y="1972855"/>
        <a:ext cx="3708263" cy="706453"/>
      </dsp:txXfrm>
    </dsp:sp>
    <dsp:sp modelId="{91BE313A-0EE4-4A87-ABEC-B9FF1C2996F3}">
      <dsp:nvSpPr>
        <dsp:cNvPr id="0" name=""/>
        <dsp:cNvSpPr/>
      </dsp:nvSpPr>
      <dsp:spPr>
        <a:xfrm>
          <a:off x="4219967" y="1686569"/>
          <a:ext cx="390050" cy="1623224"/>
        </a:xfrm>
        <a:custGeom>
          <a:avLst/>
          <a:gdLst/>
          <a:ahLst/>
          <a:cxnLst/>
          <a:rect l="0" t="0" r="0" b="0"/>
          <a:pathLst>
            <a:path>
              <a:moveTo>
                <a:pt x="0" y="0"/>
              </a:moveTo>
              <a:lnTo>
                <a:pt x="0" y="1623224"/>
              </a:lnTo>
              <a:lnTo>
                <a:pt x="390050" y="16232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63F253-B45D-4D9A-8A54-000803D05766}">
      <dsp:nvSpPr>
        <dsp:cNvPr id="0" name=""/>
        <dsp:cNvSpPr/>
      </dsp:nvSpPr>
      <dsp:spPr>
        <a:xfrm>
          <a:off x="4610018" y="2965596"/>
          <a:ext cx="3806741" cy="6883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"В мире словарей"</a:t>
          </a:r>
        </a:p>
        <a:p>
          <a:pPr lvl="0" algn="ctr" defTabSz="711200">
            <a:lnSpc>
              <a:spcPct val="90000"/>
            </a:lnSpc>
            <a:spcBef>
              <a:spcPct val="0"/>
            </a:spcBef>
            <a:spcAft>
              <a:spcPct val="35000"/>
            </a:spcAft>
          </a:pPr>
          <a:r>
            <a:rPr lang="ru-RU" sz="1600" kern="1200" dirty="0"/>
            <a:t>(1-11 класс)</a:t>
          </a:r>
        </a:p>
      </dsp:txBody>
      <dsp:txXfrm>
        <a:off x="4630180" y="2985758"/>
        <a:ext cx="3766417" cy="648070"/>
      </dsp:txXfrm>
    </dsp:sp>
    <dsp:sp modelId="{167BD6C7-EDD3-4275-B0B0-ED5580A86AB5}">
      <dsp:nvSpPr>
        <dsp:cNvPr id="0" name=""/>
        <dsp:cNvSpPr/>
      </dsp:nvSpPr>
      <dsp:spPr>
        <a:xfrm>
          <a:off x="4219967" y="1686569"/>
          <a:ext cx="390050" cy="2524963"/>
        </a:xfrm>
        <a:custGeom>
          <a:avLst/>
          <a:gdLst/>
          <a:ahLst/>
          <a:cxnLst/>
          <a:rect l="0" t="0" r="0" b="0"/>
          <a:pathLst>
            <a:path>
              <a:moveTo>
                <a:pt x="0" y="0"/>
              </a:moveTo>
              <a:lnTo>
                <a:pt x="0" y="2524963"/>
              </a:lnTo>
              <a:lnTo>
                <a:pt x="390050" y="25249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E55D4C-5A34-4B81-A254-91D7F0887078}">
      <dsp:nvSpPr>
        <dsp:cNvPr id="0" name=""/>
        <dsp:cNvSpPr/>
      </dsp:nvSpPr>
      <dsp:spPr>
        <a:xfrm>
          <a:off x="4610018" y="3918298"/>
          <a:ext cx="3792379" cy="58646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kern="1200" dirty="0"/>
            <a:t>"Издательское дело" (8-11 класс)</a:t>
          </a:r>
        </a:p>
      </dsp:txBody>
      <dsp:txXfrm>
        <a:off x="4627195" y="3935475"/>
        <a:ext cx="3758025" cy="5521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C0508-C6E4-40FF-9D54-02CE74BD800C}">
      <dsp:nvSpPr>
        <dsp:cNvPr id="0" name=""/>
        <dsp:cNvSpPr/>
      </dsp:nvSpPr>
      <dsp:spPr>
        <a:xfrm rot="5400000">
          <a:off x="-235400" y="349156"/>
          <a:ext cx="1569334" cy="109853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Начальная школа</a:t>
          </a:r>
          <a:endParaRPr lang="ru-RU" sz="1600" kern="1200" dirty="0"/>
        </a:p>
      </dsp:txBody>
      <dsp:txXfrm rot="-5400000">
        <a:off x="0" y="663023"/>
        <a:ext cx="1098534" cy="470800"/>
      </dsp:txXfrm>
    </dsp:sp>
    <dsp:sp modelId="{5F6C2DB5-290A-4D0C-8BD4-1D6E9AD66ADA}">
      <dsp:nvSpPr>
        <dsp:cNvPr id="0" name=""/>
        <dsp:cNvSpPr/>
      </dsp:nvSpPr>
      <dsp:spPr>
        <a:xfrm rot="5400000">
          <a:off x="4379044" y="-3128775"/>
          <a:ext cx="1132050" cy="75051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Я умею и люблю читать.</a:t>
          </a:r>
          <a:endParaRPr lang="ru-RU" sz="1200" kern="1200" dirty="0"/>
        </a:p>
        <a:p>
          <a:pPr marL="114300" lvl="1" indent="-114300" algn="l" defTabSz="533400">
            <a:lnSpc>
              <a:spcPct val="90000"/>
            </a:lnSpc>
            <a:spcBef>
              <a:spcPct val="0"/>
            </a:spcBef>
            <a:spcAft>
              <a:spcPct val="15000"/>
            </a:spcAft>
            <a:buChar char="••"/>
          </a:pPr>
          <a:r>
            <a:rPr lang="ru-RU" sz="1200" kern="1200" dirty="0" smtClean="0"/>
            <a:t>Круг моего чтения – программные произведения и лучшие тексты детской литературы, рекомендованные взрослыми.</a:t>
          </a:r>
          <a:endParaRPr lang="ru-RU" sz="1200" kern="1200" dirty="0"/>
        </a:p>
        <a:p>
          <a:pPr marL="114300" lvl="1" indent="-114300" algn="l" defTabSz="533400">
            <a:lnSpc>
              <a:spcPct val="90000"/>
            </a:lnSpc>
            <a:spcBef>
              <a:spcPct val="0"/>
            </a:spcBef>
            <a:spcAft>
              <a:spcPct val="15000"/>
            </a:spcAft>
            <a:buChar char="••"/>
          </a:pPr>
          <a:r>
            <a:rPr lang="ru-RU" sz="1200" kern="1200" dirty="0" smtClean="0"/>
            <a:t>Мне интересно работать со словарями и справочниками.</a:t>
          </a:r>
          <a:endParaRPr lang="ru-RU" sz="1200" kern="1200" dirty="0"/>
        </a:p>
        <a:p>
          <a:pPr marL="114300" lvl="1" indent="-114300" algn="l" defTabSz="533400">
            <a:lnSpc>
              <a:spcPct val="90000"/>
            </a:lnSpc>
            <a:spcBef>
              <a:spcPct val="0"/>
            </a:spcBef>
            <a:spcAft>
              <a:spcPct val="15000"/>
            </a:spcAft>
            <a:buChar char="••"/>
          </a:pPr>
          <a:r>
            <a:rPr lang="ru-RU" sz="1200" kern="1200" dirty="0" smtClean="0"/>
            <a:t>Мне нравится выполнять творческие работы по прочитанному.</a:t>
          </a:r>
          <a:endParaRPr lang="ru-RU" sz="1200" kern="1200" dirty="0"/>
        </a:p>
        <a:p>
          <a:pPr marL="114300" lvl="1" indent="-114300" algn="l" defTabSz="533400">
            <a:lnSpc>
              <a:spcPct val="90000"/>
            </a:lnSpc>
            <a:spcBef>
              <a:spcPct val="0"/>
            </a:spcBef>
            <a:spcAft>
              <a:spcPct val="15000"/>
            </a:spcAft>
            <a:buChar char="••"/>
          </a:pPr>
          <a:r>
            <a:rPr lang="ru-RU" sz="1200" kern="1200" dirty="0" smtClean="0"/>
            <a:t>Моя семья – читающая!</a:t>
          </a:r>
          <a:endParaRPr lang="ru-RU" sz="1200" kern="1200" dirty="0"/>
        </a:p>
      </dsp:txBody>
      <dsp:txXfrm rot="-5400000">
        <a:off x="1192504" y="113027"/>
        <a:ext cx="7449868" cy="1021526"/>
      </dsp:txXfrm>
    </dsp:sp>
    <dsp:sp modelId="{B56301C6-ABFE-4D47-A78D-46004AC80C59}">
      <dsp:nvSpPr>
        <dsp:cNvPr id="0" name=""/>
        <dsp:cNvSpPr/>
      </dsp:nvSpPr>
      <dsp:spPr>
        <a:xfrm rot="5400000">
          <a:off x="-516232" y="2121392"/>
          <a:ext cx="2130999" cy="109853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Средняя школа</a:t>
          </a:r>
          <a:endParaRPr lang="ru-RU" sz="1600" kern="1200" dirty="0"/>
        </a:p>
      </dsp:txBody>
      <dsp:txXfrm rot="-5400000">
        <a:off x="1" y="2154426"/>
        <a:ext cx="1098534" cy="1032465"/>
      </dsp:txXfrm>
    </dsp:sp>
    <dsp:sp modelId="{CCEE4E0A-9BD6-416D-B8A4-8E68CB23894C}">
      <dsp:nvSpPr>
        <dsp:cNvPr id="0" name=""/>
        <dsp:cNvSpPr/>
      </dsp:nvSpPr>
      <dsp:spPr>
        <a:xfrm rot="5400000">
          <a:off x="4099913" y="-1405390"/>
          <a:ext cx="1690312" cy="76028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Я люблю читать и оценивать прочитанное.</a:t>
          </a:r>
          <a:endParaRPr lang="ru-RU" sz="1200" kern="1200" dirty="0"/>
        </a:p>
        <a:p>
          <a:pPr marL="114300" lvl="1" indent="-114300" algn="l" defTabSz="533400">
            <a:lnSpc>
              <a:spcPct val="90000"/>
            </a:lnSpc>
            <a:spcBef>
              <a:spcPct val="0"/>
            </a:spcBef>
            <a:spcAft>
              <a:spcPct val="15000"/>
            </a:spcAft>
            <a:buChar char="••"/>
          </a:pPr>
          <a:r>
            <a:rPr lang="ru-RU" sz="1200" kern="1200" dirty="0" smtClean="0"/>
            <a:t>Круг моего чтения – программные произведения, произведения мировой литературы, научно-популярная тексты, которые я выбрал сам и</a:t>
          </a:r>
          <a:r>
            <a:rPr lang="en-US" sz="1200" kern="1200" dirty="0" smtClean="0"/>
            <a:t>/</a:t>
          </a:r>
          <a:r>
            <a:rPr lang="ru-RU" sz="1200" kern="1200" dirty="0" smtClean="0"/>
            <a:t>или по совету взрослых.</a:t>
          </a:r>
          <a:endParaRPr lang="ru-RU" sz="1200" kern="1200" dirty="0"/>
        </a:p>
        <a:p>
          <a:pPr marL="114300" lvl="1" indent="-114300" algn="l" defTabSz="533400">
            <a:lnSpc>
              <a:spcPct val="90000"/>
            </a:lnSpc>
            <a:spcBef>
              <a:spcPct val="0"/>
            </a:spcBef>
            <a:spcAft>
              <a:spcPct val="15000"/>
            </a:spcAft>
            <a:buChar char="••"/>
          </a:pPr>
          <a:r>
            <a:rPr lang="ru-RU" sz="1200" kern="1200" dirty="0" smtClean="0"/>
            <a:t>Словари и справочники – мои верные помощники.</a:t>
          </a:r>
          <a:endParaRPr lang="ru-RU" sz="1200" kern="1200" dirty="0"/>
        </a:p>
        <a:p>
          <a:pPr marL="114300" lvl="1" indent="-114300" algn="l" defTabSz="533400">
            <a:lnSpc>
              <a:spcPct val="90000"/>
            </a:lnSpc>
            <a:spcBef>
              <a:spcPct val="0"/>
            </a:spcBef>
            <a:spcAft>
              <a:spcPct val="15000"/>
            </a:spcAft>
            <a:buChar char="••"/>
          </a:pPr>
          <a:r>
            <a:rPr lang="ru-RU" sz="1200" kern="1200" dirty="0" smtClean="0"/>
            <a:t>Мне интересны дополнительные источники, обращение к ним помогает в учебе.</a:t>
          </a:r>
          <a:endParaRPr lang="ru-RU" sz="1200" kern="1200" dirty="0"/>
        </a:p>
        <a:p>
          <a:pPr marL="114300" lvl="1" indent="-114300" algn="l" defTabSz="533400">
            <a:lnSpc>
              <a:spcPct val="90000"/>
            </a:lnSpc>
            <a:spcBef>
              <a:spcPct val="0"/>
            </a:spcBef>
            <a:spcAft>
              <a:spcPct val="15000"/>
            </a:spcAft>
            <a:buChar char="••"/>
          </a:pPr>
          <a:r>
            <a:rPr lang="ru-RU" sz="1200" kern="1200" dirty="0" smtClean="0"/>
            <a:t>Мне нравится выполнять интеллектуально-творческие задания по прочитанному.</a:t>
          </a:r>
          <a:endParaRPr lang="ru-RU" sz="1200" kern="1200" dirty="0"/>
        </a:p>
        <a:p>
          <a:pPr marL="114300" lvl="1" indent="-114300" algn="l" defTabSz="533400">
            <a:lnSpc>
              <a:spcPct val="90000"/>
            </a:lnSpc>
            <a:spcBef>
              <a:spcPct val="0"/>
            </a:spcBef>
            <a:spcAft>
              <a:spcPct val="15000"/>
            </a:spcAft>
            <a:buChar char="••"/>
          </a:pPr>
          <a:r>
            <a:rPr lang="ru-RU" sz="1200" kern="1200" dirty="0" smtClean="0"/>
            <a:t>Я с удовольствием участвую в играх, конкурсах, экскурсиях, встречах и т.п. для читателей-школьников.</a:t>
          </a:r>
          <a:endParaRPr lang="ru-RU" sz="1200" kern="1200" dirty="0"/>
        </a:p>
        <a:p>
          <a:pPr marL="114300" lvl="1" indent="-114300" algn="l" defTabSz="533400">
            <a:lnSpc>
              <a:spcPct val="90000"/>
            </a:lnSpc>
            <a:spcBef>
              <a:spcPct val="0"/>
            </a:spcBef>
            <a:spcAft>
              <a:spcPct val="15000"/>
            </a:spcAft>
            <a:buChar char="••"/>
          </a:pPr>
          <a:r>
            <a:rPr lang="ru-RU" sz="1200" kern="1200" dirty="0" smtClean="0"/>
            <a:t>Моя семья – читающая!</a:t>
          </a:r>
          <a:endParaRPr lang="ru-RU" sz="1200" kern="1200" dirty="0"/>
        </a:p>
        <a:p>
          <a:pPr marL="57150" lvl="1" indent="-57150" algn="l" defTabSz="444500">
            <a:lnSpc>
              <a:spcPct val="90000"/>
            </a:lnSpc>
            <a:spcBef>
              <a:spcPct val="0"/>
            </a:spcBef>
            <a:spcAft>
              <a:spcPct val="15000"/>
            </a:spcAft>
            <a:buChar char="••"/>
          </a:pPr>
          <a:endParaRPr lang="ru-RU" sz="1000" kern="1200" dirty="0"/>
        </a:p>
      </dsp:txBody>
      <dsp:txXfrm rot="-5400000">
        <a:off x="1143653" y="1633384"/>
        <a:ext cx="7520318" cy="1525284"/>
      </dsp:txXfrm>
    </dsp:sp>
    <dsp:sp modelId="{95424A37-FD3C-44C0-A5F3-94AFEC02A13B}">
      <dsp:nvSpPr>
        <dsp:cNvPr id="0" name=""/>
        <dsp:cNvSpPr/>
      </dsp:nvSpPr>
      <dsp:spPr>
        <a:xfrm rot="5400000">
          <a:off x="-790826" y="4410856"/>
          <a:ext cx="2680188" cy="109853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t>Старшая школа</a:t>
          </a:r>
          <a:endParaRPr lang="ru-RU" sz="1600" kern="1200" dirty="0"/>
        </a:p>
      </dsp:txBody>
      <dsp:txXfrm rot="-5400000">
        <a:off x="1" y="4169296"/>
        <a:ext cx="1098534" cy="1581654"/>
      </dsp:txXfrm>
    </dsp:sp>
    <dsp:sp modelId="{80A17E35-E469-4A47-A79C-61C9641E8945}">
      <dsp:nvSpPr>
        <dsp:cNvPr id="0" name=""/>
        <dsp:cNvSpPr/>
      </dsp:nvSpPr>
      <dsp:spPr>
        <a:xfrm rot="5400000">
          <a:off x="3863518" y="838953"/>
          <a:ext cx="2163104" cy="76930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Я люблю читать; умею отбирать, анализировать и оценивать источники.</a:t>
          </a:r>
          <a:endParaRPr lang="ru-RU" sz="1200" kern="1200" dirty="0"/>
        </a:p>
        <a:p>
          <a:pPr marL="114300" lvl="1" indent="-114300" algn="l" defTabSz="533400">
            <a:lnSpc>
              <a:spcPct val="90000"/>
            </a:lnSpc>
            <a:spcBef>
              <a:spcPct val="0"/>
            </a:spcBef>
            <a:spcAft>
              <a:spcPct val="15000"/>
            </a:spcAft>
            <a:buChar char="••"/>
          </a:pPr>
          <a:r>
            <a:rPr lang="ru-RU" sz="1200" kern="1200" dirty="0" smtClean="0"/>
            <a:t>Круг моего чтения широк и разнообразен: художественная, научно-популярная, справочная литература, публицистика.</a:t>
          </a:r>
          <a:endParaRPr lang="ru-RU" sz="1200" kern="1200" dirty="0"/>
        </a:p>
        <a:p>
          <a:pPr marL="114300" lvl="1" indent="-114300" algn="l" defTabSz="533400">
            <a:lnSpc>
              <a:spcPct val="90000"/>
            </a:lnSpc>
            <a:spcBef>
              <a:spcPct val="0"/>
            </a:spcBef>
            <a:spcAft>
              <a:spcPct val="15000"/>
            </a:spcAft>
            <a:buChar char="••"/>
          </a:pPr>
          <a:r>
            <a:rPr lang="ru-RU" sz="1200" kern="1200" dirty="0" smtClean="0"/>
            <a:t>Дополнительные источники – неотъемлемая составляющая моего образования и самообразования.</a:t>
          </a:r>
          <a:endParaRPr lang="ru-RU" sz="1200" kern="1200" dirty="0"/>
        </a:p>
        <a:p>
          <a:pPr marL="114300" lvl="1" indent="-114300" algn="l" defTabSz="533400">
            <a:lnSpc>
              <a:spcPct val="90000"/>
            </a:lnSpc>
            <a:spcBef>
              <a:spcPct val="0"/>
            </a:spcBef>
            <a:spcAft>
              <a:spcPct val="15000"/>
            </a:spcAft>
            <a:buChar char="••"/>
          </a:pPr>
          <a:r>
            <a:rPr lang="ru-RU" sz="1200" kern="1200" dirty="0" smtClean="0"/>
            <a:t>Я с интересом включаюсь в мероприятия и учебно-исследовательские проекты, адресованные читателям-школьникам, работаю индивидуально и</a:t>
          </a:r>
          <a:r>
            <a:rPr lang="en-US" sz="1200" kern="1200" dirty="0" smtClean="0"/>
            <a:t>/</a:t>
          </a:r>
          <a:r>
            <a:rPr lang="ru-RU" sz="1200" kern="1200" dirty="0" smtClean="0"/>
            <a:t>или в группе.</a:t>
          </a:r>
          <a:endParaRPr lang="ru-RU" sz="1200" kern="1200" dirty="0"/>
        </a:p>
        <a:p>
          <a:pPr marL="114300" lvl="1" indent="-114300" algn="l" defTabSz="533400">
            <a:lnSpc>
              <a:spcPct val="90000"/>
            </a:lnSpc>
            <a:spcBef>
              <a:spcPct val="0"/>
            </a:spcBef>
            <a:spcAft>
              <a:spcPct val="15000"/>
            </a:spcAft>
            <a:buChar char="••"/>
          </a:pPr>
          <a:r>
            <a:rPr lang="ru-RU" sz="1200" kern="1200" dirty="0" smtClean="0"/>
            <a:t>Я осознаю важность чтения и пропагандирую его роль в жизни каждого человека.</a:t>
          </a:r>
          <a:endParaRPr lang="ru-RU" sz="1200" kern="1200" dirty="0"/>
        </a:p>
        <a:p>
          <a:pPr marL="114300" lvl="1" indent="-114300" algn="l" defTabSz="533400">
            <a:lnSpc>
              <a:spcPct val="90000"/>
            </a:lnSpc>
            <a:spcBef>
              <a:spcPct val="0"/>
            </a:spcBef>
            <a:spcAft>
              <a:spcPct val="15000"/>
            </a:spcAft>
            <a:buChar char="••"/>
          </a:pPr>
          <a:r>
            <a:rPr lang="ru-RU" sz="1200" kern="1200" dirty="0" smtClean="0"/>
            <a:t>Моя семья – читающая!</a:t>
          </a:r>
          <a:endParaRPr lang="ru-RU" sz="1200" kern="1200" dirty="0"/>
        </a:p>
        <a:p>
          <a:pPr marL="114300" lvl="1" indent="-114300" algn="l" defTabSz="533400">
            <a:lnSpc>
              <a:spcPct val="90000"/>
            </a:lnSpc>
            <a:spcBef>
              <a:spcPct val="0"/>
            </a:spcBef>
            <a:spcAft>
              <a:spcPct val="15000"/>
            </a:spcAft>
            <a:buChar char="••"/>
          </a:pPr>
          <a:r>
            <a:rPr lang="ru-RU" sz="1200" i="1" kern="1200" smtClean="0"/>
            <a:t>В дальнейшем я буду рассматривать чтение как важнейший источник непрерывного образования.</a:t>
          </a:r>
          <a:endParaRPr lang="ru-RU" sz="1200" i="1" kern="1200" dirty="0"/>
        </a:p>
      </dsp:txBody>
      <dsp:txXfrm rot="-5400000">
        <a:off x="1098535" y="3709530"/>
        <a:ext cx="7587477" cy="1951916"/>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7D2BA-0FB5-4EC0-B72F-9E8C29C20909}" type="datetimeFigureOut">
              <a:rPr lang="ru-RU" smtClean="0"/>
              <a:pPr/>
              <a:t>10.09.2018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EDF57-1520-4499-A799-87B2CB13933D}" type="slidenum">
              <a:rPr lang="ru-RU" smtClean="0"/>
              <a:pPr/>
              <a:t>‹#›</a:t>
            </a:fld>
            <a:endParaRPr lang="ru-RU"/>
          </a:p>
        </p:txBody>
      </p:sp>
    </p:spTree>
    <p:extLst>
      <p:ext uri="{BB962C8B-B14F-4D97-AF65-F5344CB8AC3E}">
        <p14:creationId xmlns:p14="http://schemas.microsoft.com/office/powerpoint/2010/main" val="292011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3CEDF57-1520-4499-A799-87B2CB13933D}" type="slidenum">
              <a:rPr lang="ru-RU" smtClean="0"/>
              <a:pPr/>
              <a:t>20</a:t>
            </a:fld>
            <a:endParaRPr lang="ru-RU"/>
          </a:p>
        </p:txBody>
      </p:sp>
    </p:spTree>
    <p:extLst>
      <p:ext uri="{BB962C8B-B14F-4D97-AF65-F5344CB8AC3E}">
        <p14:creationId xmlns:p14="http://schemas.microsoft.com/office/powerpoint/2010/main" val="168154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663EE4E5-8E12-495F-BA60-EEAC115B626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EE4E5-8E12-495F-BA60-EEAC115B626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3EE4E5-8E12-495F-BA60-EEAC115B626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EE4E5-8E12-495F-BA60-EEAC115B626B}"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E11329B-0715-4D43-94E2-57557B7805E7}" type="datetimeFigureOut">
              <a:rPr lang="ru-RU" smtClean="0"/>
              <a:pPr/>
              <a:t>10.09.2018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EE4E5-8E12-495F-BA60-EEAC115B626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E11329B-0715-4D43-94E2-57557B7805E7}" type="datetimeFigureOut">
              <a:rPr lang="ru-RU" smtClean="0"/>
              <a:pPr/>
              <a:t>10.09.2018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3EE4E5-8E12-495F-BA60-EEAC115B626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dirty="0" smtClean="0"/>
              <a:t>ГИМНАЗИЯ №56</a:t>
            </a:r>
            <a:endParaRPr lang="ru-RU" dirty="0"/>
          </a:p>
        </p:txBody>
      </p:sp>
      <p:sp>
        <p:nvSpPr>
          <p:cNvPr id="6" name="Содержимое 5"/>
          <p:cNvSpPr>
            <a:spLocks noGrp="1"/>
          </p:cNvSpPr>
          <p:nvPr>
            <p:ph idx="1"/>
          </p:nvPr>
        </p:nvSpPr>
        <p:spPr/>
        <p:txBody>
          <a:bodyPr/>
          <a:lstStyle/>
          <a:p>
            <a:pPr algn="ctr">
              <a:buNone/>
            </a:pPr>
            <a:r>
              <a:rPr lang="ru-RU" i="1" dirty="0" smtClean="0"/>
              <a:t>МЕТАПРЕДМЕТНЫЙ ПОЛИПРОЕКТ</a:t>
            </a:r>
          </a:p>
          <a:p>
            <a:pPr algn="ctr">
              <a:buNone/>
            </a:pPr>
            <a:r>
              <a:rPr lang="ru-RU" b="1" dirty="0" smtClean="0"/>
              <a:t>«ЧТЕНИЕ С УВЛЕЧЕНИЕМ»:</a:t>
            </a:r>
          </a:p>
          <a:p>
            <a:pPr algn="ctr">
              <a:buNone/>
            </a:pPr>
            <a:r>
              <a:rPr lang="ru-RU" dirty="0" smtClean="0"/>
              <a:t>развитие читательской компетенции </a:t>
            </a:r>
          </a:p>
          <a:p>
            <a:pPr algn="ctr">
              <a:buNone/>
            </a:pPr>
            <a:r>
              <a:rPr lang="ru-RU" dirty="0" smtClean="0"/>
              <a:t>и информационной культуры школьников в процессе реализации программ основного </a:t>
            </a:r>
          </a:p>
          <a:p>
            <a:pPr algn="ctr">
              <a:buNone/>
            </a:pPr>
            <a:r>
              <a:rPr lang="ru-RU" dirty="0" smtClean="0"/>
              <a:t>и дополнительного образования</a:t>
            </a:r>
          </a:p>
          <a:p>
            <a:pPr algn="ctr">
              <a:buNone/>
            </a:pPr>
            <a:endParaRPr lang="ru-RU"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04664"/>
            <a:ext cx="7498080" cy="5843736"/>
          </a:xfrm>
        </p:spPr>
        <p:txBody>
          <a:bodyPr>
            <a:normAutofit fontScale="85000" lnSpcReduction="20000"/>
          </a:bodyPr>
          <a:lstStyle/>
          <a:p>
            <a:pPr marL="82296" indent="0">
              <a:buNone/>
            </a:pPr>
            <a:r>
              <a:rPr lang="ru-RU" dirty="0"/>
              <a:t>Проект демонстрирует </a:t>
            </a:r>
            <a:r>
              <a:rPr lang="ru-RU" b="1" dirty="0"/>
              <a:t>КОНКРЕТНЫЕ ПЕДАГОГИЧЕСКИЕ РЕШЕНИЯ</a:t>
            </a:r>
            <a:r>
              <a:rPr lang="ru-RU" dirty="0"/>
              <a:t> задач, которые ставит </a:t>
            </a:r>
            <a:r>
              <a:rPr lang="ru-RU" b="1" i="1" dirty="0">
                <a:solidFill>
                  <a:srgbClr val="C00000"/>
                </a:solidFill>
              </a:rPr>
              <a:t>«Национальная программа поддержки и развития чтения»</a:t>
            </a:r>
            <a:r>
              <a:rPr lang="ru-RU" dirty="0"/>
              <a:t> перед современной школой:</a:t>
            </a:r>
          </a:p>
          <a:p>
            <a:pPr lvl="0"/>
            <a:r>
              <a:rPr lang="ru-RU" dirty="0"/>
              <a:t>изменение учебных программ и развитие новых методик обучения в школах и вузах с акцентом на активизацию чтения, на повышение уровня читательской компетентности и информационной культуры личности;</a:t>
            </a:r>
          </a:p>
          <a:p>
            <a:pPr lvl="0"/>
            <a:r>
              <a:rPr lang="ru-RU" dirty="0"/>
              <a:t>разработка специальных проектов и программ для образовательных и просветительских учреждений, ориентированных на повышение уровня читательской активности.</a:t>
            </a:r>
          </a:p>
          <a:p>
            <a:pPr marL="82296" indent="0">
              <a:buNone/>
            </a:pPr>
            <a:endParaRPr lang="ru-RU" dirty="0"/>
          </a:p>
        </p:txBody>
      </p:sp>
    </p:spTree>
    <p:extLst>
      <p:ext uri="{BB962C8B-B14F-4D97-AF65-F5344CB8AC3E}">
        <p14:creationId xmlns:p14="http://schemas.microsoft.com/office/powerpoint/2010/main" val="16997925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rPr>
              <a:t>ЦЕННОСТНО-ОРИЕНТАЦИОННОЕ ПОЛЕ ПРОЕКТА</a:t>
            </a:r>
            <a:br>
              <a:rPr lang="ru-RU" dirty="0">
                <a:effectLst/>
              </a:rPr>
            </a:b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8195783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895746699"/>
              </p:ext>
            </p:extLst>
          </p:nvPr>
        </p:nvGraphicFramePr>
        <p:xfrm>
          <a:off x="1331640" y="404664"/>
          <a:ext cx="7128792"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629587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effectLst/>
              </a:rPr>
              <a:t/>
            </a:r>
            <a:br>
              <a:rPr lang="ru-RU" sz="3200" b="1" dirty="0" smtClean="0">
                <a:effectLst/>
              </a:rPr>
            </a:br>
            <a:r>
              <a:rPr lang="ru-RU" sz="3200" b="1" dirty="0" smtClean="0">
                <a:effectLst/>
              </a:rPr>
              <a:t>ИННОВАЦИОННЫЕ ХАРАКТЕРИСТИКИ ПОЛИПРОЕКТА </a:t>
            </a:r>
            <a:br>
              <a:rPr lang="ru-RU" sz="3200" b="1" dirty="0" smtClean="0">
                <a:effectLst/>
              </a:rPr>
            </a:b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1) </a:t>
            </a:r>
            <a:r>
              <a:rPr lang="ru-RU" b="1" dirty="0" smtClean="0"/>
              <a:t>Проект решает повсеместно декларируемые проблемы, не нашедшие конкретных практических решений:</a:t>
            </a:r>
          </a:p>
          <a:p>
            <a:r>
              <a:rPr lang="ru-RU" dirty="0" smtClean="0"/>
              <a:t>внедрение и реализация конкретных проектов для читателей-школьников,</a:t>
            </a:r>
          </a:p>
          <a:p>
            <a:r>
              <a:rPr lang="ru-RU" dirty="0" smtClean="0"/>
              <a:t>интеграция программ основного и дополнительного образования, воспитательной работы и </a:t>
            </a:r>
            <a:r>
              <a:rPr lang="ru-RU" dirty="0" err="1" smtClean="0"/>
              <a:t>ППМС-сопровождения</a:t>
            </a:r>
            <a:r>
              <a:rPr lang="ru-RU" dirty="0" smtClean="0"/>
              <a:t>,</a:t>
            </a:r>
          </a:p>
          <a:p>
            <a:r>
              <a:rPr lang="ru-RU" dirty="0" smtClean="0"/>
              <a:t>планомерного и непрерывного (а не эпизодического!) использования образовательного потенциала города,</a:t>
            </a:r>
          </a:p>
          <a:p>
            <a:r>
              <a:rPr lang="ru-RU" dirty="0" smtClean="0"/>
              <a:t>включения различных специалистов, работающих в ОУ в работу с читателями-школьниками,</a:t>
            </a:r>
          </a:p>
          <a:p>
            <a:r>
              <a:rPr lang="ru-RU" dirty="0" smtClean="0"/>
              <a:t>привлечения семей учащихся к формированию читательского опыта детей.</a:t>
            </a:r>
          </a:p>
          <a:p>
            <a:pPr>
              <a:buNone/>
            </a:pPr>
            <a:endParaRPr lang="ru-RU"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effectLst/>
              </a:rPr>
              <a:t/>
            </a:r>
            <a:br>
              <a:rPr lang="ru-RU" sz="3200" b="1" dirty="0" smtClean="0">
                <a:effectLst/>
              </a:rPr>
            </a:br>
            <a:r>
              <a:rPr lang="ru-RU" sz="3200" b="1" dirty="0" smtClean="0">
                <a:effectLst/>
              </a:rPr>
              <a:t>ИННОВАЦИОННЫЕ ХАРАКТЕРИСТИКИ ПОЛИПРОЕКТА </a:t>
            </a:r>
            <a:br>
              <a:rPr lang="ru-RU" sz="3200" b="1" dirty="0" smtClean="0">
                <a:effectLst/>
              </a:rPr>
            </a:br>
            <a:endParaRPr lang="ru-RU" sz="3200"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2) с одной стороны, </a:t>
            </a:r>
            <a:r>
              <a:rPr lang="ru-RU" b="1" dirty="0" smtClean="0"/>
              <a:t>опирается на «классическую» практику воспитания читателя </a:t>
            </a:r>
            <a:r>
              <a:rPr lang="ru-RU" dirty="0" smtClean="0"/>
              <a:t>в школе, «возрождает» (вплоть до «реабилитации») «хрестоматийные» методики такого воспитания,</a:t>
            </a:r>
          </a:p>
          <a:p>
            <a:pPr>
              <a:buNone/>
            </a:pPr>
            <a:r>
              <a:rPr lang="ru-RU" dirty="0" smtClean="0"/>
              <a:t>с другой стороны, используя современные возможности в области распространения информации и учитывая новейшие требования к результатам школьного обучения, представляет эффективную и привлекательную для школьников модель популяризации чтения.</a:t>
            </a:r>
          </a:p>
          <a:p>
            <a:pPr>
              <a:buNone/>
            </a:pPr>
            <a:endParaRPr lang="ru-RU"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effectLst/>
              </a:rPr>
              <a:t>СОДЕРЖАНИЕ И СТРУКТУРА ПОЛИПРОЕКТА</a:t>
            </a:r>
            <a:r>
              <a:rPr lang="ru-RU" sz="2800" dirty="0">
                <a:effectLst/>
              </a:rPr>
              <a:t/>
            </a:r>
            <a:br>
              <a:rPr lang="ru-RU" sz="2800" dirty="0">
                <a:effectLst/>
              </a:rPr>
            </a:br>
            <a:endParaRPr lang="ru-RU" sz="2800" dirty="0"/>
          </a:p>
        </p:txBody>
      </p:sp>
      <p:sp>
        <p:nvSpPr>
          <p:cNvPr id="3" name="Объект 2"/>
          <p:cNvSpPr>
            <a:spLocks noGrp="1"/>
          </p:cNvSpPr>
          <p:nvPr>
            <p:ph idx="1"/>
          </p:nvPr>
        </p:nvSpPr>
        <p:spPr/>
        <p:txBody>
          <a:bodyPr/>
          <a:lstStyle/>
          <a:p>
            <a:pPr marL="82296" indent="0">
              <a:buNone/>
            </a:pPr>
            <a:r>
              <a:rPr lang="ru-RU" dirty="0"/>
              <a:t>Предлагаемый </a:t>
            </a:r>
            <a:r>
              <a:rPr lang="ru-RU" dirty="0" err="1"/>
              <a:t>полипроект</a:t>
            </a:r>
            <a:r>
              <a:rPr lang="ru-RU" dirty="0"/>
              <a:t> состоит из нескольких  взаимосвязанных </a:t>
            </a:r>
            <a:r>
              <a:rPr lang="ru-RU" b="1" dirty="0"/>
              <a:t>образовательных проектов</a:t>
            </a:r>
            <a:r>
              <a:rPr lang="ru-RU" dirty="0"/>
              <a:t>. </a:t>
            </a:r>
            <a:endParaRPr lang="ru-RU" dirty="0" smtClean="0"/>
          </a:p>
          <a:p>
            <a:pPr marL="82296" indent="0">
              <a:buNone/>
            </a:pPr>
            <a:r>
              <a:rPr lang="ru-RU" dirty="0" err="1" smtClean="0"/>
              <a:t>Полипроект</a:t>
            </a:r>
            <a:r>
              <a:rPr lang="ru-RU" dirty="0" smtClean="0"/>
              <a:t> </a:t>
            </a:r>
            <a:r>
              <a:rPr lang="ru-RU" dirty="0"/>
              <a:t>имеет </a:t>
            </a:r>
            <a:r>
              <a:rPr lang="ru-RU" b="1" dirty="0"/>
              <a:t>инвариант</a:t>
            </a:r>
            <a:r>
              <a:rPr lang="ru-RU" dirty="0"/>
              <a:t> и </a:t>
            </a:r>
            <a:r>
              <a:rPr lang="ru-RU" b="1" dirty="0" smtClean="0"/>
              <a:t>вариативную </a:t>
            </a:r>
            <a:r>
              <a:rPr lang="ru-RU" b="1" dirty="0"/>
              <a:t>часть</a:t>
            </a:r>
            <a:r>
              <a:rPr lang="ru-RU" dirty="0"/>
              <a:t>.</a:t>
            </a:r>
          </a:p>
          <a:p>
            <a:pPr marL="82296" indent="0">
              <a:buNone/>
            </a:pPr>
            <a:endParaRPr lang="ru-RU" dirty="0"/>
          </a:p>
        </p:txBody>
      </p:sp>
    </p:spTree>
    <p:extLst>
      <p:ext uri="{BB962C8B-B14F-4D97-AF65-F5344CB8AC3E}">
        <p14:creationId xmlns:p14="http://schemas.microsoft.com/office/powerpoint/2010/main" val="26473610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40265440"/>
              </p:ext>
            </p:extLst>
          </p:nvPr>
        </p:nvGraphicFramePr>
        <p:xfrm>
          <a:off x="1828800" y="332656"/>
          <a:ext cx="677564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24293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effectLst/>
              </a:rPr>
              <a:t>ПРОЕКТЫ, СОСТАВЛЯЮЩИЕ ИНВАРИАНТ ПОЛИПРОЕКТА</a:t>
            </a:r>
            <a:endParaRPr lang="ru-RU" sz="3200"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413389720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872318143"/>
              </p:ext>
            </p:extLst>
          </p:nvPr>
        </p:nvGraphicFramePr>
        <p:xfrm>
          <a:off x="611560" y="27856"/>
          <a:ext cx="8209334" cy="7358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446258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effectLst/>
              </a:rPr>
              <a:t>РАБОТА (ПРОЕКТЫ) ШКОЛЬНОЙ МЕДИАТЕКИ (БИБЛИОТЕКИ)</a:t>
            </a:r>
            <a:br>
              <a:rPr lang="ru-RU" sz="3200" dirty="0">
                <a:effectLst/>
              </a:rPr>
            </a:br>
            <a:endParaRPr lang="ru-RU" sz="3200"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20253872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ДЕВИЗ ПРОЕКТА:</a:t>
            </a:r>
            <a:endParaRPr lang="ru-RU" dirty="0"/>
          </a:p>
        </p:txBody>
      </p:sp>
      <p:sp>
        <p:nvSpPr>
          <p:cNvPr id="3" name="Содержимое 2"/>
          <p:cNvSpPr>
            <a:spLocks noGrp="1"/>
          </p:cNvSpPr>
          <p:nvPr>
            <p:ph idx="1"/>
          </p:nvPr>
        </p:nvSpPr>
        <p:spPr/>
        <p:txBody>
          <a:bodyPr/>
          <a:lstStyle/>
          <a:p>
            <a:pPr algn="ctr">
              <a:buNone/>
            </a:pPr>
            <a:endParaRPr lang="ru-RU" sz="4400" dirty="0" smtClean="0"/>
          </a:p>
          <a:p>
            <a:pPr algn="ctr">
              <a:buNone/>
            </a:pPr>
            <a:r>
              <a:rPr lang="ru-RU" sz="4400" b="1" dirty="0" smtClean="0"/>
              <a:t>«Читать – мыслить, </a:t>
            </a:r>
          </a:p>
          <a:p>
            <a:pPr algn="ctr">
              <a:buNone/>
            </a:pPr>
            <a:r>
              <a:rPr lang="ru-RU" sz="4400" b="1" dirty="0" smtClean="0"/>
              <a:t>читать – чувствовать, </a:t>
            </a:r>
          </a:p>
          <a:p>
            <a:pPr algn="ctr">
              <a:buNone/>
            </a:pPr>
            <a:r>
              <a:rPr lang="ru-RU" sz="4400" b="1" dirty="0" smtClean="0"/>
              <a:t>читать – жить».</a:t>
            </a:r>
          </a:p>
          <a:p>
            <a:pPr algn="ctr">
              <a:buNone/>
            </a:pPr>
            <a:r>
              <a:rPr lang="ru-RU" sz="4400" b="1" dirty="0" smtClean="0"/>
              <a:t>(В.А. Флеров)</a:t>
            </a:r>
          </a:p>
          <a:p>
            <a:endParaRPr lang="ru-RU" b="1"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088383950"/>
              </p:ext>
            </p:extLst>
          </p:nvPr>
        </p:nvGraphicFramePr>
        <p:xfrm>
          <a:off x="467544" y="-558230"/>
          <a:ext cx="8424936" cy="866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921979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8392" y="2600325"/>
            <a:ext cx="6565608" cy="2286000"/>
          </a:xfrm>
        </p:spPr>
        <p:txBody>
          <a:bodyPr>
            <a:normAutofit fontScale="90000"/>
          </a:bodyPr>
          <a:lstStyle/>
          <a:p>
            <a:r>
              <a:rPr lang="ru-RU" sz="3600" dirty="0" smtClean="0"/>
              <a:t>ПРОЕКТЫ ВОСПИТАТЕЛЬНОЙ СЛУЖБЫ, НАПРАВЛЕННЫЕ НА РАЗВИТИЕ </a:t>
            </a:r>
            <a:br>
              <a:rPr lang="ru-RU" sz="3600" dirty="0" smtClean="0"/>
            </a:br>
            <a:r>
              <a:rPr lang="ru-RU" sz="3600" dirty="0" smtClean="0"/>
              <a:t>ЧИТАТЕЛЯ-ШКОЛЬНИКА</a:t>
            </a:r>
            <a:r>
              <a:rPr lang="en-US" dirty="0" smtClean="0"/>
              <a:t/>
            </a:r>
            <a:br>
              <a:rPr lang="en-US" dirty="0" smtClean="0"/>
            </a:br>
            <a:endParaRPr lang="en-US" dirty="0"/>
          </a:p>
        </p:txBody>
      </p:sp>
      <p:sp>
        <p:nvSpPr>
          <p:cNvPr id="3" name="Текст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Схема 5"/>
          <p:cNvPicPr>
            <a:picLocks noChangeArrowheads="1"/>
          </p:cNvPicPr>
          <p:nvPr/>
        </p:nvPicPr>
        <p:blipFill>
          <a:blip r:embed="rId2" cstate="print"/>
          <a:srcRect t="-11284" b="-11354"/>
          <a:stretch>
            <a:fillRect/>
          </a:stretch>
        </p:blipFill>
        <p:spPr bwMode="auto">
          <a:xfrm>
            <a:off x="1000100" y="-357214"/>
            <a:ext cx="7858180" cy="75724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ПРОЕКТЫ, СОСТАВЛЯЮЩИЕ ВАРИАТИВНУЮ ЧАСТЬ ПОЛИПРОЕКТА</a:t>
            </a:r>
            <a:r>
              <a:rPr lang="en-US" dirty="0" smtClean="0"/>
              <a:t/>
            </a:r>
            <a:br>
              <a:rPr lang="en-US" dirty="0" smtClean="0"/>
            </a:br>
            <a:endParaRPr lang="en-US" dirty="0"/>
          </a:p>
        </p:txBody>
      </p:sp>
      <p:sp>
        <p:nvSpPr>
          <p:cNvPr id="3" name="Текст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Схема 6"/>
          <p:cNvPicPr>
            <a:picLocks noChangeArrowheads="1"/>
          </p:cNvPicPr>
          <p:nvPr/>
        </p:nvPicPr>
        <p:blipFill>
          <a:blip r:embed="rId2" cstate="print"/>
          <a:srcRect t="-1080" b="49836"/>
          <a:stretch>
            <a:fillRect/>
          </a:stretch>
        </p:blipFill>
        <p:spPr bwMode="auto">
          <a:xfrm>
            <a:off x="785786" y="214290"/>
            <a:ext cx="8143932" cy="664371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Схема 6"/>
          <p:cNvPicPr>
            <a:picLocks noChangeArrowheads="1"/>
          </p:cNvPicPr>
          <p:nvPr/>
        </p:nvPicPr>
        <p:blipFill>
          <a:blip r:embed="rId2" cstate="print"/>
          <a:srcRect t="-1080" r="28496" b="90043"/>
          <a:stretch>
            <a:fillRect/>
          </a:stretch>
        </p:blipFill>
        <p:spPr bwMode="auto">
          <a:xfrm>
            <a:off x="500034" y="0"/>
            <a:ext cx="6858048" cy="1214398"/>
          </a:xfrm>
          <a:prstGeom prst="rect">
            <a:avLst/>
          </a:prstGeom>
          <a:noFill/>
          <a:ln w="9525">
            <a:noFill/>
            <a:miter lim="800000"/>
            <a:headEnd/>
            <a:tailEnd/>
          </a:ln>
        </p:spPr>
      </p:pic>
      <p:pic>
        <p:nvPicPr>
          <p:cNvPr id="5" name="Схема 6"/>
          <p:cNvPicPr>
            <a:picLocks noChangeArrowheads="1"/>
          </p:cNvPicPr>
          <p:nvPr/>
        </p:nvPicPr>
        <p:blipFill>
          <a:blip r:embed="rId2" cstate="print"/>
          <a:srcRect t="49376" b="-813"/>
          <a:stretch>
            <a:fillRect/>
          </a:stretch>
        </p:blipFill>
        <p:spPr bwMode="auto">
          <a:xfrm>
            <a:off x="571472" y="1142984"/>
            <a:ext cx="8572528" cy="571501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i="1" dirty="0">
                <a:effectLst/>
              </a:rPr>
              <a:t>КРАТКАЯ ХАРАКТЕРИСТИКА </a:t>
            </a:r>
            <a:r>
              <a:rPr lang="ru-RU" sz="3200" i="1" dirty="0" smtClean="0">
                <a:effectLst/>
              </a:rPr>
              <a:t>отдельных ПРОЕКТОВ </a:t>
            </a:r>
            <a:r>
              <a:rPr lang="ru-RU" sz="3200" i="1" dirty="0">
                <a:effectLst/>
              </a:rPr>
              <a:t>В СОСТАВЕ ПОЛИПРОЕКТА</a:t>
            </a:r>
            <a:r>
              <a:rPr lang="ru-RU" sz="3200" dirty="0">
                <a:effectLst/>
              </a:rPr>
              <a:t/>
            </a:r>
            <a:br>
              <a:rPr lang="ru-RU" sz="3200" dirty="0">
                <a:effectLst/>
              </a:rPr>
            </a:br>
            <a:endParaRPr lang="ru-RU" sz="3200"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107802159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706686"/>
            <a:ext cx="7498080" cy="850106"/>
          </a:xfrm>
        </p:spPr>
        <p:txBody>
          <a:bodyPr>
            <a:noAutofit/>
          </a:bodyPr>
          <a:lstStyle/>
          <a:p>
            <a:r>
              <a:rPr lang="ru-RU" sz="3200" dirty="0" smtClean="0"/>
              <a:t>"Медиатека </a:t>
            </a:r>
            <a:r>
              <a:rPr lang="ru-RU" sz="3200" dirty="0"/>
              <a:t>для </a:t>
            </a:r>
            <a:r>
              <a:rPr lang="ru-RU" sz="3200" dirty="0" smtClean="0"/>
              <a:t>вас". "</a:t>
            </a:r>
            <a:r>
              <a:rPr lang="ru-RU" sz="3200" dirty="0"/>
              <a:t>Консультационный центр". 1-11 класс</a:t>
            </a:r>
            <a:br>
              <a:rPr lang="ru-RU" sz="3200" dirty="0"/>
            </a:br>
            <a:r>
              <a:rPr lang="ru-RU" sz="3200" dirty="0">
                <a:effectLst/>
              </a:rPr>
              <a:t/>
            </a:r>
            <a:br>
              <a:rPr lang="ru-RU" sz="3200" dirty="0">
                <a:effectLst/>
              </a:rPr>
            </a:br>
            <a:endParaRPr lang="ru-RU" sz="3200" dirty="0"/>
          </a:p>
        </p:txBody>
      </p:sp>
      <p:sp>
        <p:nvSpPr>
          <p:cNvPr id="3" name="Объект 2"/>
          <p:cNvSpPr>
            <a:spLocks noGrp="1"/>
          </p:cNvSpPr>
          <p:nvPr>
            <p:ph idx="1"/>
          </p:nvPr>
        </p:nvSpPr>
        <p:spPr/>
        <p:txBody>
          <a:bodyPr>
            <a:normAutofit/>
          </a:bodyPr>
          <a:lstStyle/>
          <a:p>
            <a:pPr marL="82296" indent="0">
              <a:buNone/>
            </a:pPr>
            <a:r>
              <a:rPr lang="ru-RU" sz="2800" dirty="0"/>
              <a:t>Информационно-просветительский проект, направленный на информирование всех учащихся о роли медиатеки в жизни школьников, формирование библиотечно-библиографической культуры, пропаганду чтения, представление ресурсов школьной медиатеки.</a:t>
            </a:r>
          </a:p>
          <a:p>
            <a:pPr marL="82296" indent="0">
              <a:buNone/>
            </a:pPr>
            <a:r>
              <a:rPr lang="ru-RU" sz="2800" i="1" dirty="0"/>
              <a:t>Реализуется через </a:t>
            </a:r>
            <a:r>
              <a:rPr lang="ru-RU" sz="2800" dirty="0"/>
              <a:t>библиотечно-библиографические занятия, классные часы.</a:t>
            </a:r>
          </a:p>
          <a:p>
            <a:endParaRPr lang="ru-RU" dirty="0"/>
          </a:p>
        </p:txBody>
      </p:sp>
    </p:spTree>
    <p:extLst>
      <p:ext uri="{BB962C8B-B14F-4D97-AF65-F5344CB8AC3E}">
        <p14:creationId xmlns:p14="http://schemas.microsoft.com/office/powerpoint/2010/main" val="248072475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chool56.e-ducativa.es/sitio/upload/img/IMG_1244.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7153"/>
          <a:stretch/>
        </p:blipFill>
        <p:spPr bwMode="auto">
          <a:xfrm>
            <a:off x="1285852" y="214290"/>
            <a:ext cx="3500462" cy="1880758"/>
          </a:xfrm>
          <a:prstGeom prst="rect">
            <a:avLst/>
          </a:prstGeom>
          <a:ln w="12700">
            <a:solidFill>
              <a:schemeClr val="accent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98374" y="2285992"/>
            <a:ext cx="7018091" cy="4955203"/>
          </a:xfrm>
          <a:prstGeom prst="rect">
            <a:avLst/>
          </a:prstGeom>
          <a:noFill/>
        </p:spPr>
        <p:txBody>
          <a:bodyPr wrap="square" rtlCol="0">
            <a:spAutoFit/>
          </a:bodyPr>
          <a:lstStyle/>
          <a:p>
            <a:r>
              <a:rPr lang="ru-RU" sz="2000" b="1" dirty="0" smtClean="0"/>
              <a:t>РАБОТА С ОДАРЕННЫМИ ДЕТЬМИ</a:t>
            </a:r>
            <a:endParaRPr lang="ru-RU" sz="2000" dirty="0" smtClean="0"/>
          </a:p>
          <a:p>
            <a:r>
              <a:rPr lang="ru-RU" sz="2000" dirty="0" smtClean="0"/>
              <a:t>Индивидуальное и групповое сопровождение их самообразования и учебно-исследовательской деятельности на базе </a:t>
            </a:r>
            <a:r>
              <a:rPr lang="ru-RU" sz="2000" dirty="0" err="1" smtClean="0"/>
              <a:t>медиатеки</a:t>
            </a:r>
            <a:r>
              <a:rPr lang="ru-RU" sz="2000" dirty="0" smtClean="0"/>
              <a:t>, информационно-консультативная помощь в реализации индивидуального маршрута (плана) углубленного изучения дисциплин,  </a:t>
            </a:r>
            <a:r>
              <a:rPr lang="ru-RU" sz="2000" dirty="0" err="1" smtClean="0"/>
              <a:t>тьюторская</a:t>
            </a:r>
            <a:r>
              <a:rPr lang="ru-RU" sz="2000" dirty="0" smtClean="0"/>
              <a:t> поддержка при подготовке к олимпиадам регионального, всероссийского и международного уровней. </a:t>
            </a:r>
          </a:p>
          <a:p>
            <a:r>
              <a:rPr lang="ru-RU" sz="2000" dirty="0" smtClean="0"/>
              <a:t>В условиях массовой школы именно </a:t>
            </a:r>
            <a:r>
              <a:rPr lang="ru-RU" sz="2000" dirty="0" err="1" smtClean="0"/>
              <a:t>медиатека</a:t>
            </a:r>
            <a:r>
              <a:rPr lang="ru-RU" sz="2000" dirty="0" smtClean="0"/>
              <a:t> берет на себя роль </a:t>
            </a:r>
            <a:r>
              <a:rPr lang="ru-RU" sz="2000" b="1" dirty="0" smtClean="0">
                <a:solidFill>
                  <a:srgbClr val="C00000"/>
                </a:solidFill>
              </a:rPr>
              <a:t>культурно-образовательного центра для одаренных детей</a:t>
            </a:r>
            <a:r>
              <a:rPr lang="ru-RU" sz="2000" dirty="0" smtClean="0"/>
              <a:t>, объединяя усилия всех школьных специалистов (учителей-предметников, психологов, IT-специалистов) и привлекая для работы с названной категорией учащихся «внешних» консультантов и экспертов.</a:t>
            </a:r>
          </a:p>
          <a:p>
            <a:endParaRPr lang="ru-RU" dirty="0" smtClean="0"/>
          </a:p>
          <a:p>
            <a:endParaRPr lang="ru-RU" dirty="0"/>
          </a:p>
        </p:txBody>
      </p:sp>
    </p:spTree>
    <p:extLst>
      <p:ext uri="{BB962C8B-B14F-4D97-AF65-F5344CB8AC3E}">
        <p14:creationId xmlns:p14="http://schemas.microsoft.com/office/powerpoint/2010/main" val="236751700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ДОСТИЖЕНИЕ РЕЗУЛЬТАТОВ </a:t>
            </a:r>
            <a:r>
              <a:rPr lang="ru-RU" sz="2800" dirty="0" smtClean="0"/>
              <a:t/>
            </a:r>
            <a:br>
              <a:rPr lang="ru-RU" sz="2800" dirty="0" smtClean="0"/>
            </a:br>
            <a:r>
              <a:rPr lang="ru-RU" sz="2800" b="1" dirty="0" smtClean="0"/>
              <a:t>НА НЕСКОЛЬКИХ УРОВНЯХ</a:t>
            </a:r>
            <a:r>
              <a:rPr lang="ru-RU" sz="2800" dirty="0" smtClean="0"/>
              <a:t/>
            </a:r>
            <a:br>
              <a:rPr lang="ru-RU" sz="2800" dirty="0" smtClean="0"/>
            </a:br>
            <a:endParaRPr lang="ru-RU" sz="2800" dirty="0"/>
          </a:p>
        </p:txBody>
      </p:sp>
      <p:sp>
        <p:nvSpPr>
          <p:cNvPr id="3" name="Содержимое 2"/>
          <p:cNvSpPr>
            <a:spLocks noGrp="1"/>
          </p:cNvSpPr>
          <p:nvPr>
            <p:ph idx="1"/>
          </p:nvPr>
        </p:nvSpPr>
        <p:spPr/>
        <p:txBody>
          <a:bodyPr>
            <a:noAutofit/>
          </a:bodyPr>
          <a:lstStyle/>
          <a:p>
            <a:pPr lvl="0"/>
            <a:r>
              <a:rPr lang="ru-RU" sz="2200" b="1" dirty="0" smtClean="0"/>
              <a:t>личностный рост учащихся</a:t>
            </a:r>
            <a:r>
              <a:rPr lang="ru-RU" sz="2200" dirty="0" smtClean="0"/>
              <a:t>: формирование ценностных ориентаций, заявленных в проекте; рост мотивации к чтению (шире – повышение качества образовательных результатов);</a:t>
            </a:r>
          </a:p>
          <a:p>
            <a:pPr lvl="0"/>
            <a:r>
              <a:rPr lang="ru-RU" sz="2200" b="1" dirty="0" smtClean="0"/>
              <a:t>образовательные достижения учащихся</a:t>
            </a:r>
            <a:r>
              <a:rPr lang="ru-RU" sz="2200" dirty="0" smtClean="0"/>
              <a:t>: способность к выбору, умение организовывать учебно-познавательную и собственную </a:t>
            </a:r>
            <a:r>
              <a:rPr lang="ru-RU" sz="2200" dirty="0" err="1" smtClean="0"/>
              <a:t>досуговую</a:t>
            </a:r>
            <a:r>
              <a:rPr lang="ru-RU" sz="2200" dirty="0" smtClean="0"/>
              <a:t> деятельность на основе чтения, </a:t>
            </a:r>
            <a:r>
              <a:rPr lang="ru-RU" sz="2200" dirty="0" err="1" smtClean="0"/>
              <a:t>презентативные</a:t>
            </a:r>
            <a:r>
              <a:rPr lang="ru-RU" sz="2200" dirty="0" smtClean="0"/>
              <a:t> навыки, умения работы в команде, исследовательская и проективная компетентность;</a:t>
            </a:r>
          </a:p>
          <a:p>
            <a:pPr lvl="0"/>
            <a:r>
              <a:rPr lang="ru-RU" sz="2200" b="1" dirty="0" smtClean="0"/>
              <a:t>рост профессионально-педагогического потенциала коллектива</a:t>
            </a:r>
            <a:r>
              <a:rPr lang="ru-RU" sz="2200" dirty="0" smtClean="0"/>
              <a:t> ОУ: овладение новыми педагогическими технологиями формирования читательской компетентности и информационной культуры школьников;</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ПРОЕКТ В КОНТЕКСТЕ ПРОБЛЕМЫ «</a:t>
            </a:r>
            <a:r>
              <a:rPr lang="ru-RU" sz="3200" dirty="0" smtClean="0">
                <a:solidFill>
                  <a:srgbClr val="002060"/>
                </a:solidFill>
              </a:rPr>
              <a:t>КАЧЕСТВО</a:t>
            </a:r>
            <a:r>
              <a:rPr lang="ru-RU" sz="3200" dirty="0" smtClean="0"/>
              <a:t> ОБРАЗОВАНИЯ»</a:t>
            </a:r>
            <a:endParaRPr lang="ru-RU" sz="3200" dirty="0"/>
          </a:p>
        </p:txBody>
      </p:sp>
      <p:sp>
        <p:nvSpPr>
          <p:cNvPr id="3" name="Содержимое 2"/>
          <p:cNvSpPr>
            <a:spLocks noGrp="1"/>
          </p:cNvSpPr>
          <p:nvPr>
            <p:ph idx="1"/>
          </p:nvPr>
        </p:nvSpPr>
        <p:spPr/>
        <p:txBody>
          <a:bodyPr>
            <a:normAutofit lnSpcReduction="10000"/>
          </a:bodyPr>
          <a:lstStyle/>
          <a:p>
            <a:pPr>
              <a:buNone/>
            </a:pPr>
            <a:r>
              <a:rPr lang="ru-RU" sz="2400" dirty="0" smtClean="0">
                <a:solidFill>
                  <a:srgbClr val="FF0000"/>
                </a:solidFill>
              </a:rPr>
              <a:t>Предлагаемый на конкурс МЕТАПРЕДМЕТНЫЙ ПОЛИПРОЕКТ демонстрирует:</a:t>
            </a:r>
          </a:p>
          <a:p>
            <a:pPr>
              <a:buFont typeface="Wingdings" pitchFamily="2" charset="2"/>
              <a:buChar char="§"/>
            </a:pPr>
            <a:r>
              <a:rPr lang="ru-RU" sz="2400" dirty="0" smtClean="0">
                <a:solidFill>
                  <a:srgbClr val="002060"/>
                </a:solidFill>
              </a:rPr>
              <a:t>концептуально разработанную стратегию решения проблемы повышения качества образования через развитие читательской  компетенции и информационной культуры современных школьников;</a:t>
            </a:r>
          </a:p>
          <a:p>
            <a:pPr>
              <a:buFont typeface="Wingdings" pitchFamily="2" charset="2"/>
              <a:buChar char="§"/>
            </a:pPr>
            <a:r>
              <a:rPr lang="ru-RU" sz="2400" dirty="0" smtClean="0">
                <a:solidFill>
                  <a:srgbClr val="002060"/>
                </a:solidFill>
              </a:rPr>
              <a:t>различные эффективные «модели» реализации </a:t>
            </a:r>
            <a:r>
              <a:rPr lang="ru-RU" sz="2400" smtClean="0">
                <a:solidFill>
                  <a:srgbClr val="002060"/>
                </a:solidFill>
              </a:rPr>
              <a:t>полипроекта</a:t>
            </a:r>
            <a:r>
              <a:rPr lang="ru-RU" sz="2400" dirty="0" smtClean="0">
                <a:solidFill>
                  <a:srgbClr val="002060"/>
                </a:solidFill>
              </a:rPr>
              <a:t> в образовательном учреждении;</a:t>
            </a:r>
          </a:p>
          <a:p>
            <a:pPr>
              <a:buFont typeface="Wingdings" pitchFamily="2" charset="2"/>
              <a:buChar char="§"/>
            </a:pPr>
            <a:r>
              <a:rPr lang="ru-RU" sz="2400" dirty="0" smtClean="0">
                <a:solidFill>
                  <a:srgbClr val="002060"/>
                </a:solidFill>
              </a:rPr>
              <a:t>направления и формы взаимодействия участников образовательного процесса в области разработки и внедрения крупных общешкольных проектов, направленных на повышение качества образования.</a:t>
            </a:r>
          </a:p>
          <a:p>
            <a:pPr>
              <a:buFont typeface="Wingdings" pitchFamily="2" charset="2"/>
              <a:buChar char="§"/>
            </a:pPr>
            <a:endParaRPr lang="ru-RU" sz="2400" dirty="0" smtClean="0">
              <a:solidFill>
                <a:srgbClr val="002060"/>
              </a:solidFill>
            </a:endParaRPr>
          </a:p>
          <a:p>
            <a:pPr>
              <a:buNone/>
            </a:pPr>
            <a:endParaRPr lang="ru-RU" dirty="0">
              <a:solidFill>
                <a:srgbClr val="FF0000"/>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ДОСТИЖЕНИЕ РЕЗУЛЬТАТОВ </a:t>
            </a:r>
            <a:r>
              <a:rPr lang="ru-RU" sz="2800" dirty="0" smtClean="0"/>
              <a:t/>
            </a:r>
            <a:br>
              <a:rPr lang="ru-RU" sz="2800" dirty="0" smtClean="0"/>
            </a:br>
            <a:r>
              <a:rPr lang="ru-RU" sz="2800" b="1" dirty="0" smtClean="0"/>
              <a:t>НА НЕСКОЛЬКИХ УРОВНЯХ</a:t>
            </a:r>
            <a:r>
              <a:rPr lang="ru-RU" sz="2800" dirty="0" smtClean="0"/>
              <a:t/>
            </a:r>
            <a:br>
              <a:rPr lang="ru-RU" sz="2800" dirty="0" smtClean="0"/>
            </a:br>
            <a:endParaRPr lang="ru-RU" sz="2800" dirty="0"/>
          </a:p>
        </p:txBody>
      </p:sp>
      <p:sp>
        <p:nvSpPr>
          <p:cNvPr id="3" name="Содержимое 2"/>
          <p:cNvSpPr>
            <a:spLocks noGrp="1"/>
          </p:cNvSpPr>
          <p:nvPr>
            <p:ph idx="1"/>
          </p:nvPr>
        </p:nvSpPr>
        <p:spPr/>
        <p:txBody>
          <a:bodyPr>
            <a:noAutofit/>
          </a:bodyPr>
          <a:lstStyle/>
          <a:p>
            <a:pPr lvl="0"/>
            <a:r>
              <a:rPr lang="ru-RU" sz="2000" b="1" dirty="0" smtClean="0"/>
              <a:t>оптимизация использования ресурсов</a:t>
            </a:r>
            <a:r>
              <a:rPr lang="ru-RU" sz="2000" dirty="0" smtClean="0"/>
              <a:t>: повышение коэффициента  продуктивного использования информационных ресурсов </a:t>
            </a:r>
            <a:r>
              <a:rPr lang="ru-RU" sz="2000" dirty="0" err="1" smtClean="0"/>
              <a:t>медиатеки</a:t>
            </a:r>
            <a:r>
              <a:rPr lang="ru-RU" sz="2000" dirty="0" smtClean="0"/>
              <a:t>, «технопарка» школы; повышение доступности «читательских» проектов для детей за счет вариативности форматов;</a:t>
            </a:r>
          </a:p>
          <a:p>
            <a:pPr lvl="0"/>
            <a:r>
              <a:rPr lang="ru-RU" sz="2000" b="1" dirty="0" smtClean="0"/>
              <a:t>построение новых управленческих образовательных технологий</a:t>
            </a:r>
            <a:r>
              <a:rPr lang="ru-RU" sz="2000" dirty="0" smtClean="0"/>
              <a:t>: встраивание в образовательную программу и все циклограммы  образовательного учреждения проектов, направленных на развитие читателя-школьника;</a:t>
            </a:r>
          </a:p>
          <a:p>
            <a:pPr lvl="0"/>
            <a:r>
              <a:rPr lang="ru-RU" sz="2000" b="1" dirty="0" smtClean="0"/>
              <a:t>разработка новых технологий мониторинга качества</a:t>
            </a:r>
            <a:r>
              <a:rPr lang="ru-RU" sz="2000" dirty="0" smtClean="0"/>
              <a:t>: учета в образовательном процессе достижений читателей-школьников;</a:t>
            </a:r>
          </a:p>
          <a:p>
            <a:pPr lvl="0"/>
            <a:r>
              <a:rPr lang="ru-RU" sz="2000" b="1" dirty="0" smtClean="0"/>
              <a:t>научно-методическом</a:t>
            </a:r>
            <a:r>
              <a:rPr lang="ru-RU" sz="2000" dirty="0" smtClean="0"/>
              <a:t>: разработка пакета методического обеспечения для каждого проекта в составе </a:t>
            </a:r>
            <a:r>
              <a:rPr lang="ru-RU" sz="2000" dirty="0" err="1" smtClean="0"/>
              <a:t>полипроекта</a:t>
            </a:r>
            <a:r>
              <a:rPr lang="ru-RU" sz="2000" dirty="0" smtClean="0"/>
              <a:t>.</a:t>
            </a:r>
            <a:endParaRPr lang="ru-RU" sz="20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ВОВЛЕЧЕННОСТЬ В ПОЛИПРОЕКТ</a:t>
            </a:r>
            <a:r>
              <a:rPr lang="ru-RU" sz="2400" dirty="0" smtClean="0"/>
              <a:t/>
            </a:r>
            <a:br>
              <a:rPr lang="ru-RU" sz="2400" dirty="0" smtClean="0"/>
            </a:br>
            <a:r>
              <a:rPr lang="ru-RU" sz="2400" b="1" dirty="0" smtClean="0"/>
              <a:t>ОСНОВНЫХ СУБЪЕКТОВ ОБРАЗОВАТЕЛЬНОГО ПРОЦЕССА</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1435608" y="1447800"/>
            <a:ext cx="7498080" cy="5195910"/>
          </a:xfrm>
        </p:spPr>
        <p:txBody>
          <a:bodyPr>
            <a:noAutofit/>
          </a:bodyPr>
          <a:lstStyle/>
          <a:p>
            <a:pPr>
              <a:buNone/>
            </a:pPr>
            <a:r>
              <a:rPr lang="ru-RU" sz="2000" b="1" u="sng" dirty="0" smtClean="0"/>
              <a:t>Учащиеся 1-11 классов</a:t>
            </a:r>
          </a:p>
          <a:p>
            <a:pPr lvl="0"/>
            <a:r>
              <a:rPr lang="ru-RU" sz="2000" dirty="0" smtClean="0"/>
              <a:t>Реализуют </a:t>
            </a:r>
            <a:r>
              <a:rPr lang="ru-RU" sz="2000" dirty="0" err="1" smtClean="0"/>
              <a:t>полипроект</a:t>
            </a:r>
            <a:r>
              <a:rPr lang="ru-RU" sz="2000" dirty="0" smtClean="0"/>
              <a:t> путем личного и командного участия в его составляющих;</a:t>
            </a:r>
          </a:p>
          <a:p>
            <a:pPr lvl="0"/>
            <a:r>
              <a:rPr lang="ru-RU" sz="2000" dirty="0" smtClean="0"/>
              <a:t>создают (самостоятельно и под руководством других участников проекта) интеллектуально-творческие «продукты»;</a:t>
            </a:r>
          </a:p>
          <a:p>
            <a:pPr lvl="0"/>
            <a:r>
              <a:rPr lang="ru-RU" sz="2000" dirty="0" smtClean="0"/>
              <a:t>проводят оценку, выдвигают предложения по совершенствованию отдельных проектов. </a:t>
            </a:r>
          </a:p>
          <a:p>
            <a:pPr>
              <a:buNone/>
            </a:pPr>
            <a:r>
              <a:rPr lang="ru-RU" sz="2000" b="1" u="sng" dirty="0" smtClean="0"/>
              <a:t>Педагоги</a:t>
            </a:r>
          </a:p>
          <a:p>
            <a:pPr lvl="0"/>
            <a:r>
              <a:rPr lang="ru-RU" sz="2000" dirty="0" smtClean="0"/>
              <a:t>Разрабатывают и реализуют отдельные проекты в составе  творческих групп и индивидуально; </a:t>
            </a:r>
          </a:p>
          <a:p>
            <a:pPr lvl="0"/>
            <a:r>
              <a:rPr lang="ru-RU" sz="2000" dirty="0" smtClean="0"/>
              <a:t>помимо проектных групп по наименованию проектов ПЛАНИРУЕТСЯ создание специальной группы диагностики эффективности проекта (при участии сотрудников школьной службы педагогического аудита).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ВОВЛЕЧЕННОСТЬ В ПОЛИПРОЕКТ</a:t>
            </a:r>
            <a:r>
              <a:rPr lang="ru-RU" sz="2400" dirty="0" smtClean="0"/>
              <a:t/>
            </a:r>
            <a:br>
              <a:rPr lang="ru-RU" sz="2400" dirty="0" smtClean="0"/>
            </a:br>
            <a:r>
              <a:rPr lang="ru-RU" sz="2400" b="1" dirty="0" smtClean="0"/>
              <a:t>ОСНОВНЫХ СУБЪЕКТОВ ОБРАЗОВАТЕЛЬНОГО ПРОЦЕССА</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70000" lnSpcReduction="20000"/>
          </a:bodyPr>
          <a:lstStyle/>
          <a:p>
            <a:pPr>
              <a:buNone/>
            </a:pPr>
            <a:r>
              <a:rPr lang="ru-RU" b="1" u="sng" dirty="0" smtClean="0"/>
              <a:t>Родители</a:t>
            </a:r>
          </a:p>
          <a:p>
            <a:pPr lvl="0"/>
            <a:r>
              <a:rPr lang="ru-RU" dirty="0" smtClean="0"/>
              <a:t>Оказывают поддержку учащимся младших классов при реализации проектов «Любимые страницы»,  «Книголюбы», а также проектов «Вариативной части» (если таковые реализуются в классе);</a:t>
            </a:r>
          </a:p>
          <a:p>
            <a:pPr lvl="0"/>
            <a:r>
              <a:rPr lang="ru-RU" dirty="0" smtClean="0"/>
              <a:t>помогают учащимся в отборе, систематизации, анализе и презентации материалов для других проектов: «Книголюбы», «Турнир старшеклассников», «Устный журнал», интеллектуальные игры «Выездов» и др.; </a:t>
            </a:r>
          </a:p>
          <a:p>
            <a:pPr lvl="0"/>
            <a:r>
              <a:rPr lang="ru-RU" dirty="0" smtClean="0"/>
              <a:t>выступают в роли общественных экспертов достижений учащихся (интеллектуально-творческих работ);</a:t>
            </a:r>
          </a:p>
          <a:p>
            <a:pPr lvl="0"/>
            <a:r>
              <a:rPr lang="ru-RU" dirty="0" smtClean="0"/>
              <a:t>непосредственно участвуют в клубных заседаниях для родителей на площадке Книжного клуба на Австрийской площади;</a:t>
            </a:r>
          </a:p>
          <a:p>
            <a:pPr lvl="0"/>
            <a:r>
              <a:rPr lang="ru-RU" dirty="0" smtClean="0"/>
              <a:t>вносят свои предложения по корректировке </a:t>
            </a:r>
            <a:r>
              <a:rPr lang="ru-RU" dirty="0" err="1" smtClean="0"/>
              <a:t>полипроекта</a:t>
            </a:r>
            <a:r>
              <a:rPr lang="ru-RU" dirty="0" smtClean="0"/>
              <a:t>  (через родительские собрания).</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ВОВЛЕЧЕННОСТЬ В ПОЛИПРОЕКТ</a:t>
            </a:r>
            <a:r>
              <a:rPr lang="ru-RU" sz="2400" dirty="0" smtClean="0"/>
              <a:t/>
            </a:r>
            <a:br>
              <a:rPr lang="ru-RU" sz="2400" dirty="0" smtClean="0"/>
            </a:br>
            <a:r>
              <a:rPr lang="ru-RU" sz="2400" b="1" dirty="0" smtClean="0"/>
              <a:t>ОСНОВНЫХ СУБЪЕКТОВ ОБРАЗОВАТЕЛЬНОГО ПРОЦЕССА</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1142976" y="1447800"/>
            <a:ext cx="7790712" cy="5195910"/>
          </a:xfrm>
        </p:spPr>
        <p:txBody>
          <a:bodyPr>
            <a:noAutofit/>
          </a:bodyPr>
          <a:lstStyle/>
          <a:p>
            <a:pPr>
              <a:buNone/>
            </a:pPr>
            <a:r>
              <a:rPr lang="ru-RU" sz="2000" b="1" u="sng" dirty="0" smtClean="0"/>
              <a:t>Другие сотрудники школы</a:t>
            </a:r>
          </a:p>
          <a:p>
            <a:pPr lvl="0"/>
            <a:r>
              <a:rPr lang="ru-RU" sz="2000" dirty="0" smtClean="0"/>
              <a:t>Участвуют в техническом обеспечении </a:t>
            </a:r>
            <a:r>
              <a:rPr lang="ru-RU" sz="2000" dirty="0" err="1" smtClean="0"/>
              <a:t>полипроекта</a:t>
            </a:r>
            <a:r>
              <a:rPr lang="ru-RU" sz="2000" dirty="0" smtClean="0"/>
              <a:t>;</a:t>
            </a:r>
          </a:p>
          <a:p>
            <a:pPr lvl="0"/>
            <a:r>
              <a:rPr lang="ru-RU" sz="2000" dirty="0" smtClean="0"/>
              <a:t>выступают  в роли общественных экспертов, участвуя в публичных мероприятиях.</a:t>
            </a:r>
          </a:p>
          <a:p>
            <a:pPr>
              <a:buNone/>
            </a:pPr>
            <a:r>
              <a:rPr lang="ru-RU" sz="2000" b="1" u="sng" dirty="0" smtClean="0"/>
              <a:t>Администрация</a:t>
            </a:r>
          </a:p>
          <a:p>
            <a:pPr lvl="0"/>
            <a:r>
              <a:rPr lang="ru-RU" sz="2000" dirty="0" smtClean="0"/>
              <a:t>Создает ресурсное обеспечение  </a:t>
            </a:r>
            <a:r>
              <a:rPr lang="ru-RU" sz="2000" dirty="0" err="1" smtClean="0"/>
              <a:t>полипроекта</a:t>
            </a:r>
            <a:r>
              <a:rPr lang="ru-RU" sz="2000" dirty="0" smtClean="0"/>
              <a:t>;</a:t>
            </a:r>
          </a:p>
          <a:p>
            <a:pPr lvl="0"/>
            <a:r>
              <a:rPr lang="ru-RU" sz="2000" dirty="0" smtClean="0"/>
              <a:t>разрабатывает управленческие технологии встраивания </a:t>
            </a:r>
            <a:r>
              <a:rPr lang="ru-RU" sz="2000" dirty="0" err="1" smtClean="0"/>
              <a:t>полипроекта</a:t>
            </a:r>
            <a:r>
              <a:rPr lang="ru-RU" sz="2000" dirty="0" smtClean="0"/>
              <a:t> в циклограммы школы (расписание, учебный план, календарный план, сетевое взаимодействие, план реализации «Годового круга праздников и традиций»).</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ВОВЛЕЧЕННОСТЬ В ПОЛИПРОЕКТ</a:t>
            </a:r>
            <a:r>
              <a:rPr lang="ru-RU" sz="2400" dirty="0" smtClean="0"/>
              <a:t/>
            </a:r>
            <a:br>
              <a:rPr lang="ru-RU" sz="2400" dirty="0" smtClean="0"/>
            </a:br>
            <a:r>
              <a:rPr lang="ru-RU" sz="2400" b="1" dirty="0" smtClean="0"/>
              <a:t>ОСНОВНЫХ СУБЪЕКТОВ ОБРАЗОВАТЕЛЬНОГО ПРОЦЕССА</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1142976" y="1447800"/>
            <a:ext cx="7790712" cy="5195910"/>
          </a:xfrm>
        </p:spPr>
        <p:txBody>
          <a:bodyPr>
            <a:noAutofit/>
          </a:bodyPr>
          <a:lstStyle/>
          <a:p>
            <a:pPr>
              <a:buNone/>
            </a:pPr>
            <a:r>
              <a:rPr lang="ru-RU" sz="2000" b="1" u="sng" dirty="0" smtClean="0"/>
              <a:t>Методическая служба и служба научного сопровождения</a:t>
            </a:r>
          </a:p>
          <a:p>
            <a:pPr lvl="0"/>
            <a:r>
              <a:rPr lang="ru-RU" sz="2000" dirty="0" smtClean="0"/>
              <a:t>Разрабатывают методику учета достижений учащихся, учитывая положения, изложенные в федеральных документах (в первую очередь ФГОС нового поколения);</a:t>
            </a:r>
          </a:p>
          <a:p>
            <a:pPr lvl="0"/>
            <a:r>
              <a:rPr lang="ru-RU" sz="2000" dirty="0" smtClean="0"/>
              <a:t>сопровождают процесс содержательной разработки проектов в составе </a:t>
            </a:r>
            <a:r>
              <a:rPr lang="ru-RU" sz="2000" dirty="0" err="1" smtClean="0"/>
              <a:t>полипроекта</a:t>
            </a:r>
            <a:r>
              <a:rPr lang="ru-RU" sz="2000" dirty="0" smtClean="0"/>
              <a:t>;</a:t>
            </a:r>
          </a:p>
          <a:p>
            <a:pPr lvl="0"/>
            <a:r>
              <a:rPr lang="ru-RU" sz="2000" dirty="0" smtClean="0"/>
              <a:t>координируют работу учителей-предметников, педагогов дополнительного образования и воспитательной службы, участвующих в реализации </a:t>
            </a:r>
            <a:r>
              <a:rPr lang="ru-RU" sz="2000" dirty="0" err="1" smtClean="0"/>
              <a:t>полипроекта</a:t>
            </a:r>
            <a:r>
              <a:rPr lang="ru-RU" sz="2000" dirty="0" smtClean="0"/>
              <a:t>;</a:t>
            </a:r>
          </a:p>
          <a:p>
            <a:pPr lvl="0"/>
            <a:r>
              <a:rPr lang="ru-RU" sz="2000" dirty="0" smtClean="0"/>
              <a:t>организуют внутрикорпоративную учебу </a:t>
            </a:r>
            <a:r>
              <a:rPr lang="ru-RU" sz="2000" dirty="0" err="1" smtClean="0"/>
              <a:t>педколлектива</a:t>
            </a:r>
            <a:r>
              <a:rPr lang="ru-RU" sz="2000" dirty="0" smtClean="0"/>
              <a:t> по вопросам, связанным с воспитанием читателя-школьника, привлекают к проведению учебы ведущих специалистов в области детской литературы, детского чтения, информационной культуры школьников;</a:t>
            </a:r>
          </a:p>
          <a:p>
            <a:pPr lvl="0"/>
            <a:r>
              <a:rPr lang="ru-RU" sz="2000" dirty="0" smtClean="0"/>
              <a:t>обобщают и распространяют опыт.</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ВОВЛЕЧЕННОСТЬ В ПОЛИПРОЕКТ</a:t>
            </a:r>
            <a:r>
              <a:rPr lang="ru-RU" sz="2400" dirty="0" smtClean="0"/>
              <a:t/>
            </a:r>
            <a:br>
              <a:rPr lang="ru-RU" sz="2400" dirty="0" smtClean="0"/>
            </a:br>
            <a:r>
              <a:rPr lang="ru-RU" sz="2400" b="1" dirty="0" smtClean="0"/>
              <a:t>ОСНОВНЫХ СУБЪЕКТОВ ОБРАЗОВАТЕЛЬНОГО ПРОЦЕССА</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55000" lnSpcReduction="20000"/>
          </a:bodyPr>
          <a:lstStyle/>
          <a:p>
            <a:pPr>
              <a:buNone/>
            </a:pPr>
            <a:r>
              <a:rPr lang="ru-RU" b="1" u="sng" dirty="0" smtClean="0"/>
              <a:t>Воспитательная служба</a:t>
            </a:r>
          </a:p>
          <a:p>
            <a:pPr lvl="0"/>
            <a:r>
              <a:rPr lang="ru-RU" dirty="0" smtClean="0"/>
              <a:t>Организует  события проектов </a:t>
            </a:r>
            <a:r>
              <a:rPr lang="ru-RU" dirty="0" err="1" smtClean="0"/>
              <a:t>полипроекта</a:t>
            </a:r>
            <a:r>
              <a:rPr lang="ru-RU" dirty="0" smtClean="0"/>
              <a:t>;</a:t>
            </a:r>
          </a:p>
          <a:p>
            <a:pPr lvl="0"/>
            <a:r>
              <a:rPr lang="ru-RU" dirty="0" smtClean="0"/>
              <a:t>разрабатывает сценарии  проведения публичных мероприятий;</a:t>
            </a:r>
          </a:p>
          <a:p>
            <a:pPr lvl="0"/>
            <a:r>
              <a:rPr lang="ru-RU" dirty="0" smtClean="0"/>
              <a:t>разрабатывает отдельные составляющие проекта;</a:t>
            </a:r>
          </a:p>
          <a:p>
            <a:pPr lvl="0"/>
            <a:r>
              <a:rPr lang="ru-RU" dirty="0" smtClean="0"/>
              <a:t>обеспечивает поиск социальных партнеров для реализации проекта;</a:t>
            </a:r>
          </a:p>
          <a:p>
            <a:pPr lvl="0"/>
            <a:r>
              <a:rPr lang="ru-RU" dirty="0" smtClean="0"/>
              <a:t>осуществляет включение учащихся в социально значимые муниципальные, городские, всероссийские проекты, связанные с популяризацией чтения.</a:t>
            </a:r>
          </a:p>
          <a:p>
            <a:pPr>
              <a:buNone/>
            </a:pPr>
            <a:r>
              <a:rPr lang="ru-RU" b="1" u="sng" dirty="0" err="1" smtClean="0"/>
              <a:t>ППМС-центр</a:t>
            </a:r>
            <a:endParaRPr lang="ru-RU" b="1" u="sng" dirty="0" smtClean="0"/>
          </a:p>
          <a:p>
            <a:pPr lvl="0"/>
            <a:r>
              <a:rPr lang="ru-RU" dirty="0" smtClean="0"/>
              <a:t>Обеспечивает личностное сопровождение учащихся, включенных в проекты;</a:t>
            </a:r>
          </a:p>
          <a:p>
            <a:pPr lvl="0"/>
            <a:r>
              <a:rPr lang="ru-RU" dirty="0" smtClean="0"/>
              <a:t>принимает активное участие в той части проекта, которая обеспечивает сопровождение одаренных детей;</a:t>
            </a:r>
          </a:p>
          <a:p>
            <a:pPr lvl="0"/>
            <a:r>
              <a:rPr lang="ru-RU" dirty="0" smtClean="0"/>
              <a:t>оказывает консультативную помощь педагогам по психолого-педагогическим и логопедическим проблемам, соприкасающимся с проблемой детского чтения.</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ВОВЛЕЧЕННОСТЬ В ПОЛИПРОЕКТ</a:t>
            </a:r>
            <a:r>
              <a:rPr lang="ru-RU" sz="2400" dirty="0" smtClean="0"/>
              <a:t/>
            </a:r>
            <a:br>
              <a:rPr lang="ru-RU" sz="2400" dirty="0" smtClean="0"/>
            </a:br>
            <a:r>
              <a:rPr lang="ru-RU" sz="2400" b="1" dirty="0" smtClean="0"/>
              <a:t>ОСНОВНЫХ СУБЪЕКТОВ ОБРАЗОВАТЕЛЬНОГО ПРОЦЕССА</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70000" lnSpcReduction="20000"/>
          </a:bodyPr>
          <a:lstStyle/>
          <a:p>
            <a:pPr>
              <a:buNone/>
            </a:pPr>
            <a:r>
              <a:rPr lang="ru-RU" b="1" u="sng" dirty="0" smtClean="0"/>
              <a:t>Другие образовательные учреждения (профессиональные партнеры);</a:t>
            </a:r>
          </a:p>
          <a:p>
            <a:r>
              <a:rPr lang="ru-RU" dirty="0" smtClean="0"/>
              <a:t>культурно-просветительские центры, библиотеки</a:t>
            </a:r>
          </a:p>
          <a:p>
            <a:pPr lvl="0"/>
            <a:r>
              <a:rPr lang="ru-RU" dirty="0" smtClean="0"/>
              <a:t>Выступают в роли научных консультантов;</a:t>
            </a:r>
          </a:p>
          <a:p>
            <a:pPr lvl="0"/>
            <a:r>
              <a:rPr lang="ru-RU" dirty="0" smtClean="0"/>
              <a:t>реализуют совместные программы воспитания читателей-школьников и упрочения традиций семейного чтения;</a:t>
            </a:r>
          </a:p>
          <a:p>
            <a:pPr lvl="0"/>
            <a:r>
              <a:rPr lang="ru-RU" dirty="0" smtClean="0"/>
              <a:t>проводят независимую экспертизу качества интеллектуально-творческих «продуктов», созданных участниками </a:t>
            </a:r>
            <a:r>
              <a:rPr lang="ru-RU" dirty="0" err="1" smtClean="0"/>
              <a:t>полипроекта</a:t>
            </a:r>
            <a:r>
              <a:rPr lang="ru-RU" dirty="0" smtClean="0"/>
              <a:t>;</a:t>
            </a:r>
          </a:p>
          <a:p>
            <a:pPr lvl="0"/>
            <a:r>
              <a:rPr lang="ru-RU" dirty="0" smtClean="0"/>
              <a:t>участвуют в проведении событий </a:t>
            </a:r>
            <a:r>
              <a:rPr lang="ru-RU" dirty="0" err="1" smtClean="0"/>
              <a:t>полипроекта</a:t>
            </a:r>
            <a:r>
              <a:rPr lang="ru-RU" dirty="0" smtClean="0"/>
              <a:t>;</a:t>
            </a:r>
          </a:p>
          <a:p>
            <a:pPr lvl="0"/>
            <a:r>
              <a:rPr lang="ru-RU" dirty="0" smtClean="0"/>
              <a:t>принимают участие в части проекта, адресованной одаренным детям («Консультационный центр»);</a:t>
            </a:r>
          </a:p>
          <a:p>
            <a:pPr lvl="0"/>
            <a:r>
              <a:rPr lang="ru-RU" dirty="0" smtClean="0"/>
              <a:t>консультируют разработку стратегий воспитания читателей-школьников.</a:t>
            </a:r>
          </a:p>
          <a:p>
            <a:pPr>
              <a:buNone/>
            </a:pPr>
            <a:endParaRPr lang="ru-RU"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4522514"/>
          </a:xfrm>
        </p:spPr>
        <p:txBody>
          <a:bodyPr>
            <a:noAutofit/>
          </a:bodyPr>
          <a:lstStyle/>
          <a:p>
            <a:pPr algn="ctr"/>
            <a:r>
              <a:rPr lang="ru-RU" sz="3200" b="1" dirty="0" smtClean="0"/>
              <a:t>«МОДЕЛЬ» </a:t>
            </a:r>
            <a:br>
              <a:rPr lang="ru-RU" sz="3200" b="1" dirty="0" smtClean="0"/>
            </a:br>
            <a:r>
              <a:rPr lang="ru-RU" sz="3200" b="1" dirty="0" smtClean="0"/>
              <a:t>ДЕТСКОГО ЧТЕНИЯ</a:t>
            </a:r>
            <a:br>
              <a:rPr lang="ru-RU" sz="3200" b="1" dirty="0" smtClean="0"/>
            </a:br>
            <a:r>
              <a:rPr lang="ru-RU" sz="3200" b="1" dirty="0" smtClean="0"/>
              <a:t>(рабочая версия)</a:t>
            </a:r>
            <a:endParaRPr lang="ru-RU" sz="3200" b="1" dirty="0"/>
          </a:p>
        </p:txBody>
      </p:sp>
      <p:sp>
        <p:nvSpPr>
          <p:cNvPr id="4" name="Содержимое 3"/>
          <p:cNvSpPr>
            <a:spLocks noGrp="1"/>
          </p:cNvSpPr>
          <p:nvPr>
            <p:ph idx="1"/>
          </p:nvPr>
        </p:nvSpPr>
        <p:spPr/>
        <p:txBody>
          <a:bodyPr/>
          <a:lstStyle/>
          <a:p>
            <a:pPr>
              <a:buNone/>
            </a:pPr>
            <a:endParaRPr lang="ru-RU"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2844" y="285728"/>
          <a:ext cx="8791606"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Авторский коллектив:</a:t>
            </a:r>
            <a:endParaRPr lang="ru-RU" dirty="0"/>
          </a:p>
        </p:txBody>
      </p:sp>
      <p:sp>
        <p:nvSpPr>
          <p:cNvPr id="3" name="Содержимое 2"/>
          <p:cNvSpPr>
            <a:spLocks noGrp="1"/>
          </p:cNvSpPr>
          <p:nvPr>
            <p:ph idx="1"/>
          </p:nvPr>
        </p:nvSpPr>
        <p:spPr/>
        <p:txBody>
          <a:bodyPr>
            <a:noAutofit/>
          </a:bodyPr>
          <a:lstStyle/>
          <a:p>
            <a:pPr>
              <a:buNone/>
            </a:pPr>
            <a:r>
              <a:rPr lang="ru-RU" sz="1600" b="1" dirty="0" smtClean="0"/>
              <a:t>Руководители группы разработчиков:</a:t>
            </a:r>
            <a:endParaRPr lang="ru-RU" sz="1600" dirty="0" smtClean="0"/>
          </a:p>
          <a:p>
            <a:pPr>
              <a:buNone/>
            </a:pPr>
            <a:r>
              <a:rPr lang="ru-RU" sz="1600" dirty="0" err="1" smtClean="0"/>
              <a:t>Пильдес</a:t>
            </a:r>
            <a:r>
              <a:rPr lang="ru-RU" sz="1600" dirty="0" smtClean="0"/>
              <a:t> М.Б., директор ГБОУ Гимназия №56, Народный учитель РФ</a:t>
            </a:r>
          </a:p>
          <a:p>
            <a:pPr>
              <a:buNone/>
            </a:pPr>
            <a:r>
              <a:rPr lang="ru-RU" sz="1600" dirty="0" err="1" smtClean="0"/>
              <a:t>Тенютина</a:t>
            </a:r>
            <a:r>
              <a:rPr lang="ru-RU" sz="1600" dirty="0" smtClean="0"/>
              <a:t> Е.Д., заместитель директора, Заслуженный учитель РФ, канд. </a:t>
            </a:r>
            <a:r>
              <a:rPr lang="ru-RU" sz="1600" dirty="0" err="1" smtClean="0"/>
              <a:t>пед</a:t>
            </a:r>
            <a:r>
              <a:rPr lang="ru-RU" sz="1600" dirty="0" smtClean="0"/>
              <a:t>. наук</a:t>
            </a:r>
          </a:p>
          <a:p>
            <a:pPr>
              <a:buNone/>
            </a:pPr>
            <a:r>
              <a:rPr lang="ru-RU" sz="1600" dirty="0" err="1" smtClean="0"/>
              <a:t>Загребельная</a:t>
            </a:r>
            <a:r>
              <a:rPr lang="ru-RU" sz="1600" dirty="0" smtClean="0"/>
              <a:t> Е.Н., заведующая </a:t>
            </a:r>
            <a:r>
              <a:rPr lang="ru-RU" sz="1600" dirty="0" err="1" smtClean="0"/>
              <a:t>медиатекой</a:t>
            </a:r>
            <a:r>
              <a:rPr lang="ru-RU" sz="1600" dirty="0" smtClean="0"/>
              <a:t>, Почетный работник общего образования РФ</a:t>
            </a:r>
          </a:p>
          <a:p>
            <a:pPr>
              <a:buNone/>
            </a:pPr>
            <a:r>
              <a:rPr lang="ru-RU" sz="1600" b="1" dirty="0" smtClean="0"/>
              <a:t>Авторский коллектив включает несколько авторских групп:</a:t>
            </a:r>
            <a:endParaRPr lang="ru-RU" sz="1600" dirty="0" smtClean="0"/>
          </a:p>
          <a:p>
            <a:pPr>
              <a:buNone/>
            </a:pPr>
            <a:r>
              <a:rPr lang="ru-RU" sz="1600" b="1" dirty="0" smtClean="0"/>
              <a:t>рабочая группа учителей начальной школы: </a:t>
            </a:r>
            <a:r>
              <a:rPr lang="ru-RU" sz="1600" dirty="0" smtClean="0"/>
              <a:t>Андреева Т.С. (руководитель группы, заместитель директора),</a:t>
            </a:r>
            <a:r>
              <a:rPr lang="ru-RU" sz="1600" b="1" dirty="0" smtClean="0"/>
              <a:t> </a:t>
            </a:r>
            <a:r>
              <a:rPr lang="ru-RU" sz="1600" dirty="0" err="1" smtClean="0"/>
              <a:t>Гулюгина</a:t>
            </a:r>
            <a:r>
              <a:rPr lang="ru-RU" sz="1600" dirty="0" smtClean="0"/>
              <a:t> М.О.,</a:t>
            </a:r>
            <a:r>
              <a:rPr lang="ru-RU" sz="1600" b="1" dirty="0" smtClean="0"/>
              <a:t> </a:t>
            </a:r>
            <a:r>
              <a:rPr lang="ru-RU" sz="1600" dirty="0" smtClean="0"/>
              <a:t>Гусейнова Э.Р., Иванова А.Н.,  Кравченко Е.Б., Кремнева Н.А., </a:t>
            </a:r>
            <a:r>
              <a:rPr lang="ru-RU" sz="1600" dirty="0" err="1" smtClean="0"/>
              <a:t>Кузьмина-Крутецкая</a:t>
            </a:r>
            <a:r>
              <a:rPr lang="ru-RU" sz="1600" dirty="0" smtClean="0"/>
              <a:t> Н.Е., Логинова Т.Е., Мухина А.Г., Новикова О.С., Титова Т.В., </a:t>
            </a:r>
            <a:r>
              <a:rPr lang="ru-RU" sz="1600" dirty="0" err="1" smtClean="0"/>
              <a:t>Шелагина</a:t>
            </a:r>
            <a:r>
              <a:rPr lang="ru-RU" sz="1600" dirty="0" smtClean="0"/>
              <a:t> С.В. (учителя начальных классов);</a:t>
            </a:r>
          </a:p>
          <a:p>
            <a:pPr>
              <a:buNone/>
            </a:pPr>
            <a:r>
              <a:rPr lang="ru-RU" sz="1600" b="1" dirty="0" smtClean="0"/>
              <a:t>рабочая группа сотрудников школьной </a:t>
            </a:r>
            <a:r>
              <a:rPr lang="ru-RU" sz="1600" b="1" dirty="0" err="1" smtClean="0"/>
              <a:t>медиатеки</a:t>
            </a:r>
            <a:r>
              <a:rPr lang="ru-RU" sz="1600" b="1" dirty="0" smtClean="0"/>
              <a:t> (библиотеки): </a:t>
            </a:r>
            <a:r>
              <a:rPr lang="ru-RU" sz="1600" dirty="0" err="1" smtClean="0"/>
              <a:t>Загребельная</a:t>
            </a:r>
            <a:r>
              <a:rPr lang="ru-RU" sz="1600" dirty="0" smtClean="0"/>
              <a:t> Е.Н. (руководитель группы, заведующая </a:t>
            </a:r>
            <a:r>
              <a:rPr lang="ru-RU" sz="1600" dirty="0" err="1" smtClean="0"/>
              <a:t>медиатекой</a:t>
            </a:r>
            <a:r>
              <a:rPr lang="ru-RU" sz="1600" dirty="0" smtClean="0"/>
              <a:t>), Журик Т.А., </a:t>
            </a:r>
            <a:r>
              <a:rPr lang="ru-RU" sz="1600" dirty="0" err="1" smtClean="0"/>
              <a:t>Пироженко</a:t>
            </a:r>
            <a:r>
              <a:rPr lang="ru-RU" sz="1600" dirty="0" smtClean="0"/>
              <a:t> А.Н., Суслова Т.В. (заместитель директора), </a:t>
            </a:r>
            <a:r>
              <a:rPr lang="ru-RU" sz="1600" dirty="0" err="1" smtClean="0"/>
              <a:t>Трилесский</a:t>
            </a:r>
            <a:r>
              <a:rPr lang="ru-RU" sz="1600" dirty="0" smtClean="0"/>
              <a:t> М.В. (администратор школьного сайта);</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435608" y="274638"/>
            <a:ext cx="7498080" cy="1439850"/>
          </a:xfrm>
        </p:spPr>
        <p:txBody>
          <a:bodyPr>
            <a:noAutofit/>
          </a:bodyPr>
          <a:lstStyle/>
          <a:p>
            <a:r>
              <a:rPr lang="ru-RU" sz="2800" b="1" dirty="0" smtClean="0"/>
              <a:t>АРГУМЕНТАЦИЯ НЕОБХОДИМОСТИ РАЗРАБОТКИ ПРОЕКТА, ПОСВЯЩЕННОГО ДЕТСКОМУ ЧТЕНИЮ</a:t>
            </a:r>
            <a:r>
              <a:rPr lang="en-US" sz="2800" b="1" dirty="0" smtClean="0"/>
              <a:t> – </a:t>
            </a:r>
            <a:r>
              <a:rPr lang="ru-RU" sz="2800" b="1" dirty="0" smtClean="0"/>
              <a:t>противоречия:</a:t>
            </a:r>
            <a:r>
              <a:rPr lang="ru-RU" sz="2800" dirty="0" smtClean="0"/>
              <a:t/>
            </a:r>
            <a:br>
              <a:rPr lang="ru-RU" sz="2800" dirty="0" smtClean="0"/>
            </a:br>
            <a:endParaRPr lang="ru-RU" sz="2800" dirty="0"/>
          </a:p>
        </p:txBody>
      </p:sp>
      <p:sp>
        <p:nvSpPr>
          <p:cNvPr id="6" name="Содержимое 5"/>
          <p:cNvSpPr>
            <a:spLocks noGrp="1"/>
          </p:cNvSpPr>
          <p:nvPr>
            <p:ph idx="1"/>
          </p:nvPr>
        </p:nvSpPr>
        <p:spPr>
          <a:xfrm>
            <a:off x="1071538" y="1285860"/>
            <a:ext cx="7862150" cy="4962540"/>
          </a:xfrm>
        </p:spPr>
        <p:txBody>
          <a:bodyPr>
            <a:noAutofit/>
          </a:bodyPr>
          <a:lstStyle/>
          <a:p>
            <a:pPr>
              <a:buNone/>
            </a:pPr>
            <a:r>
              <a:rPr lang="ru-RU" sz="1600" dirty="0" smtClean="0"/>
              <a:t>	</a:t>
            </a:r>
          </a:p>
          <a:p>
            <a:pPr lvl="0"/>
            <a:r>
              <a:rPr lang="ru-RU" sz="2200" dirty="0" smtClean="0"/>
              <a:t>между  признанием «кризиса чтения» в качестве гуманитарной проблемы, декларацией необходимости повышать «статус чтения» и отсутствием консолидации усилий социально-культурных институтов в деле популяризации чтения;</a:t>
            </a:r>
          </a:p>
          <a:p>
            <a:pPr lvl="0"/>
            <a:r>
              <a:rPr lang="ru-RU" sz="2200" dirty="0" smtClean="0"/>
              <a:t>между значительностью педагогического опыта, накопленного отечественным образованием в части воспитания читателя-школьника, и недостаточной </a:t>
            </a:r>
            <a:r>
              <a:rPr lang="ru-RU" sz="2200" dirty="0" err="1" smtClean="0"/>
              <a:t>востребованностью</a:t>
            </a:r>
            <a:r>
              <a:rPr lang="ru-RU" sz="2200" dirty="0" smtClean="0"/>
              <a:t> этого «арсенала» в повседневной педагогической практике;</a:t>
            </a:r>
          </a:p>
          <a:p>
            <a:pPr lvl="0"/>
            <a:r>
              <a:rPr lang="ru-RU" sz="2200" dirty="0" smtClean="0"/>
              <a:t>между значительностью культурно-развивающего потенциала Санкт-Петербурга и ограниченностью использования этого опыта в деле формирования читательской компетентности школьников;</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Авторский коллектив:</a:t>
            </a:r>
            <a:endParaRPr lang="ru-RU" dirty="0"/>
          </a:p>
        </p:txBody>
      </p:sp>
      <p:sp>
        <p:nvSpPr>
          <p:cNvPr id="3" name="Содержимое 2"/>
          <p:cNvSpPr>
            <a:spLocks noGrp="1"/>
          </p:cNvSpPr>
          <p:nvPr>
            <p:ph idx="1"/>
          </p:nvPr>
        </p:nvSpPr>
        <p:spPr>
          <a:xfrm>
            <a:off x="1435608" y="1142984"/>
            <a:ext cx="7498080" cy="5500726"/>
          </a:xfrm>
        </p:spPr>
        <p:txBody>
          <a:bodyPr>
            <a:noAutofit/>
          </a:bodyPr>
          <a:lstStyle/>
          <a:p>
            <a:pPr>
              <a:buNone/>
            </a:pPr>
            <a:r>
              <a:rPr lang="ru-RU" sz="1600" b="1" dirty="0" smtClean="0"/>
              <a:t>рабочая группа педагогов воспитательной службы и </a:t>
            </a:r>
            <a:r>
              <a:rPr lang="ru-RU" sz="1600" b="1" dirty="0" err="1" smtClean="0"/>
              <a:t>ППМС-центра</a:t>
            </a:r>
            <a:r>
              <a:rPr lang="ru-RU" sz="1600" b="1" dirty="0" smtClean="0"/>
              <a:t>: </a:t>
            </a:r>
            <a:r>
              <a:rPr lang="ru-RU" sz="1600" dirty="0" err="1" smtClean="0"/>
              <a:t>Поляшева</a:t>
            </a:r>
            <a:r>
              <a:rPr lang="ru-RU" sz="1600" dirty="0" smtClean="0"/>
              <a:t> Е.А. (руководитель группы, заместитель директора), Богданова Е.В.</a:t>
            </a:r>
            <a:r>
              <a:rPr lang="ru-RU" sz="1600" b="1" dirty="0" smtClean="0"/>
              <a:t>, </a:t>
            </a:r>
            <a:r>
              <a:rPr lang="ru-RU" sz="1600" dirty="0" smtClean="0"/>
              <a:t>Кузьмина А.Ю., Малкин В.Н., </a:t>
            </a:r>
            <a:r>
              <a:rPr lang="ru-RU" sz="1600" dirty="0" err="1" smtClean="0"/>
              <a:t>Рыбицкая</a:t>
            </a:r>
            <a:r>
              <a:rPr lang="ru-RU" sz="1600" dirty="0" smtClean="0"/>
              <a:t> Т.В. (педагоги воспитательной службы), </a:t>
            </a:r>
            <a:r>
              <a:rPr lang="ru-RU" sz="1600" dirty="0" err="1" smtClean="0"/>
              <a:t>Меттус</a:t>
            </a:r>
            <a:r>
              <a:rPr lang="ru-RU" sz="1600" dirty="0" smtClean="0"/>
              <a:t> Е.В. (руководитель </a:t>
            </a:r>
            <a:r>
              <a:rPr lang="ru-RU" sz="1600" dirty="0" err="1" smtClean="0"/>
              <a:t>ППМС-центра</a:t>
            </a:r>
            <a:r>
              <a:rPr lang="ru-RU" sz="1600" dirty="0" smtClean="0"/>
              <a:t>), </a:t>
            </a:r>
            <a:r>
              <a:rPr lang="ru-RU" sz="1600" dirty="0" err="1" smtClean="0"/>
              <a:t>Бурина</a:t>
            </a:r>
            <a:r>
              <a:rPr lang="ru-RU" sz="1600" dirty="0" smtClean="0"/>
              <a:t> Е.Д. (логопед средней школы), </a:t>
            </a:r>
            <a:r>
              <a:rPr lang="ru-RU" sz="1600" dirty="0" err="1" smtClean="0"/>
              <a:t>Загулова</a:t>
            </a:r>
            <a:r>
              <a:rPr lang="ru-RU" sz="1600" dirty="0" smtClean="0"/>
              <a:t> Г.Б. (психолог начальной школы), Литвина А.В. (педагог-психолог средней школы); </a:t>
            </a:r>
          </a:p>
          <a:p>
            <a:pPr>
              <a:buNone/>
            </a:pPr>
            <a:r>
              <a:rPr lang="ru-RU" sz="1600" b="1" dirty="0" smtClean="0"/>
              <a:t>рабочая группа учителей-предметников средней и старшей школы: </a:t>
            </a:r>
            <a:r>
              <a:rPr lang="ru-RU" sz="1600" dirty="0" smtClean="0"/>
              <a:t>Абдуллаева Д.Б. (заместитель директора, учитель литературы), Андрианов В.Г. (учитель физкультуры, заместитель директора), </a:t>
            </a:r>
            <a:r>
              <a:rPr lang="ru-RU" sz="1600" dirty="0" err="1" smtClean="0"/>
              <a:t>Брегер</a:t>
            </a:r>
            <a:r>
              <a:rPr lang="ru-RU" sz="1600" dirty="0" smtClean="0"/>
              <a:t> Л.М. (учитель литературы), Булатов О.А. (учитель английского языка), Воробьев В.К. (учитель обществознания, преподаватель курса «Учебно-исследовательская деятельность»),</a:t>
            </a:r>
            <a:r>
              <a:rPr lang="ru-RU" sz="1600" b="1" dirty="0" smtClean="0"/>
              <a:t> </a:t>
            </a:r>
            <a:r>
              <a:rPr lang="ru-RU" sz="1600" dirty="0" err="1" smtClean="0"/>
              <a:t>Дуванова</a:t>
            </a:r>
            <a:r>
              <a:rPr lang="ru-RU" sz="1600" dirty="0" smtClean="0"/>
              <a:t> Т.Г. (учитель физики),</a:t>
            </a:r>
            <a:r>
              <a:rPr lang="ru-RU" sz="1600" b="1" dirty="0" smtClean="0"/>
              <a:t> </a:t>
            </a:r>
            <a:r>
              <a:rPr lang="ru-RU" sz="1600" dirty="0" smtClean="0"/>
              <a:t>Комарова А.В. (учитель литературы), Красовская Т.Ю, (учитель литературы), Кресс Н.Д. (учитель географии), Левина Э.М. (учитель английского языка), </a:t>
            </a:r>
            <a:r>
              <a:rPr lang="ru-RU" sz="1600" dirty="0" err="1" smtClean="0"/>
              <a:t>Мамаджанова</a:t>
            </a:r>
            <a:r>
              <a:rPr lang="ru-RU" sz="1600" dirty="0" smtClean="0"/>
              <a:t> Ю.А. (учитель информатики), </a:t>
            </a:r>
            <a:r>
              <a:rPr lang="ru-RU" sz="1600" dirty="0" err="1" smtClean="0"/>
              <a:t>Матвеенко</a:t>
            </a:r>
            <a:r>
              <a:rPr lang="ru-RU" sz="1600" dirty="0" smtClean="0"/>
              <a:t> Н.О. (учитель литературы), Петрова С.А. (учитель английского языка, заместитель директора), Петрова Л.И. (учитель МХК, заместитель директора), Сидорова С.В. (учитель информатики, заместитель директора), Скворцова И.В. (учитель литературы), Товчигречко Л.А. (учитель литературы), Филиппович А.П. (учитель английского языка), Черенкова И.В. (учитель истории и обществознания).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435608" y="274638"/>
            <a:ext cx="7498080" cy="1439850"/>
          </a:xfrm>
        </p:spPr>
        <p:txBody>
          <a:bodyPr>
            <a:noAutofit/>
          </a:bodyPr>
          <a:lstStyle/>
          <a:p>
            <a:r>
              <a:rPr lang="ru-RU" sz="2800" b="1" dirty="0" smtClean="0"/>
              <a:t>АРГУМЕНТАЦИЯ НЕОБХОДИМОСТИ РАЗРАБОТКИ ПРОЕКТА, ПОСВЯЩЕННОГО ДЕТСКОМУ ЧТЕНИЮ</a:t>
            </a:r>
            <a:r>
              <a:rPr lang="ru-RU" sz="2800" dirty="0" smtClean="0"/>
              <a:t/>
            </a:r>
            <a:br>
              <a:rPr lang="ru-RU" sz="2800" dirty="0" smtClean="0"/>
            </a:br>
            <a:endParaRPr lang="ru-RU" sz="2800" dirty="0"/>
          </a:p>
        </p:txBody>
      </p:sp>
      <p:sp>
        <p:nvSpPr>
          <p:cNvPr id="6" name="Содержимое 5"/>
          <p:cNvSpPr>
            <a:spLocks noGrp="1"/>
          </p:cNvSpPr>
          <p:nvPr>
            <p:ph idx="1"/>
          </p:nvPr>
        </p:nvSpPr>
        <p:spPr>
          <a:xfrm>
            <a:off x="1071538" y="1447800"/>
            <a:ext cx="7862150" cy="4800600"/>
          </a:xfrm>
        </p:spPr>
        <p:txBody>
          <a:bodyPr>
            <a:noAutofit/>
          </a:bodyPr>
          <a:lstStyle/>
          <a:p>
            <a:pPr>
              <a:buNone/>
            </a:pPr>
            <a:r>
              <a:rPr lang="ru-RU" sz="1600" dirty="0" smtClean="0"/>
              <a:t>	</a:t>
            </a:r>
          </a:p>
          <a:p>
            <a:pPr lvl="0"/>
            <a:r>
              <a:rPr lang="ru-RU" sz="2200" dirty="0" smtClean="0"/>
              <a:t>между признанием необходимости образовательных программ и проектов, адресованных учащимся с разными возможностями (одаренным детям, детям с ограниченными возможностями здоровья и др.), и недостаточностью таких программ и проектов в реальной педагогической практике;</a:t>
            </a:r>
          </a:p>
          <a:p>
            <a:pPr lvl="0"/>
            <a:r>
              <a:rPr lang="ru-RU" sz="2200" dirty="0" smtClean="0"/>
              <a:t>между признанием важной роли семьи в воспитании читателя и ограниченностью семейного педагогического опыта, утратой традиций «семейного чтения» как части культурного досуга;</a:t>
            </a:r>
          </a:p>
          <a:p>
            <a:pPr lvl="0"/>
            <a:r>
              <a:rPr lang="ru-RU" sz="2200" dirty="0" smtClean="0"/>
              <a:t>между темпами развития информационного пространства и информационно-коммуникационных технологий и недостаточно оперативным «откликом» на происходящие изменения.</a:t>
            </a:r>
            <a:endParaRPr lang="ru-RU" sz="22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435608" y="274638"/>
            <a:ext cx="7498080" cy="1439850"/>
          </a:xfrm>
        </p:spPr>
        <p:txBody>
          <a:bodyPr>
            <a:noAutofit/>
          </a:bodyPr>
          <a:lstStyle/>
          <a:p>
            <a:r>
              <a:rPr lang="ru-RU" sz="2800" b="1" dirty="0" smtClean="0"/>
              <a:t>АРГУМЕНТАЦИЯ ВОЗМОЖНОСТИ</a:t>
            </a:r>
            <a:br>
              <a:rPr lang="ru-RU" sz="2800" b="1" dirty="0" smtClean="0"/>
            </a:br>
            <a:r>
              <a:rPr lang="ru-RU" sz="2800" b="1" dirty="0" smtClean="0"/>
              <a:t>РАЗРАБОТКИ ПРОЕКТА, ПОСВЯЩЕННОГО ДЕТСКОМУ ЧТЕНИЮ</a:t>
            </a:r>
            <a:r>
              <a:rPr lang="ru-RU" sz="2800" dirty="0" smtClean="0"/>
              <a:t/>
            </a:r>
            <a:br>
              <a:rPr lang="ru-RU" sz="2800" dirty="0" smtClean="0"/>
            </a:br>
            <a:endParaRPr lang="ru-RU" sz="2800" dirty="0"/>
          </a:p>
        </p:txBody>
      </p:sp>
      <p:sp>
        <p:nvSpPr>
          <p:cNvPr id="6" name="Содержимое 5"/>
          <p:cNvSpPr>
            <a:spLocks noGrp="1"/>
          </p:cNvSpPr>
          <p:nvPr>
            <p:ph idx="1"/>
          </p:nvPr>
        </p:nvSpPr>
        <p:spPr>
          <a:xfrm>
            <a:off x="1071538" y="1447800"/>
            <a:ext cx="7862150" cy="5077544"/>
          </a:xfrm>
        </p:spPr>
        <p:txBody>
          <a:bodyPr>
            <a:noAutofit/>
          </a:bodyPr>
          <a:lstStyle/>
          <a:p>
            <a:pPr>
              <a:buNone/>
            </a:pPr>
            <a:r>
              <a:rPr lang="ru-RU" sz="1600" dirty="0" smtClean="0"/>
              <a:t>	</a:t>
            </a:r>
            <a:endParaRPr lang="ru-RU" sz="2400" dirty="0" smtClean="0"/>
          </a:p>
          <a:p>
            <a:pPr lvl="0"/>
            <a:r>
              <a:rPr lang="ru-RU" sz="2200" dirty="0" smtClean="0"/>
              <a:t>Наличие в Гимназии №56 программ, проектов и «игровых форматов», направленных на воспитание читателя-школьника.</a:t>
            </a:r>
          </a:p>
          <a:p>
            <a:pPr lvl="0"/>
            <a:r>
              <a:rPr lang="ru-RU" sz="2200" dirty="0" smtClean="0"/>
              <a:t>Успешное функционирование в Гимназии №56 школьной </a:t>
            </a:r>
            <a:r>
              <a:rPr lang="ru-RU" sz="2200" dirty="0" err="1" smtClean="0"/>
              <a:t>медиатеки</a:t>
            </a:r>
            <a:r>
              <a:rPr lang="ru-RU" sz="2200" dirty="0" smtClean="0"/>
              <a:t> как информационно-культурного центра.</a:t>
            </a:r>
          </a:p>
          <a:p>
            <a:pPr lvl="0"/>
            <a:r>
              <a:rPr lang="ru-RU" sz="2200" dirty="0" smtClean="0"/>
              <a:t>Высокий уровень профессиональной компетентности педагогов ОУ и их готовность реализовывать программы, направленные на воспитание читателя-школьника.</a:t>
            </a:r>
          </a:p>
          <a:p>
            <a:pPr lvl="0"/>
            <a:r>
              <a:rPr lang="ru-RU" sz="2200" dirty="0" smtClean="0"/>
              <a:t>Накопленный опыт (в том числе – управленческий) консолидации усилий всех участников образовательного процесса, социальных и профессиональных партнеров школы в деле реализации крупных образовательных проектов.</a:t>
            </a:r>
            <a:endParaRPr lang="ru-RU" sz="22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УНИКАЛЬНОСТЬ ПРОЕКТА</a:t>
            </a:r>
            <a:endParaRPr lang="ru-RU" dirty="0"/>
          </a:p>
        </p:txBody>
      </p:sp>
      <p:sp>
        <p:nvSpPr>
          <p:cNvPr id="3" name="Содержимое 2"/>
          <p:cNvSpPr>
            <a:spLocks noGrp="1"/>
          </p:cNvSpPr>
          <p:nvPr>
            <p:ph idx="1"/>
          </p:nvPr>
        </p:nvSpPr>
        <p:spPr/>
        <p:txBody>
          <a:bodyPr>
            <a:normAutofit lnSpcReduction="10000"/>
          </a:bodyPr>
          <a:lstStyle/>
          <a:p>
            <a:pPr>
              <a:buFont typeface="Arial" pitchFamily="34" charset="0"/>
              <a:buChar char="•"/>
            </a:pPr>
            <a:r>
              <a:rPr lang="ru-RU" dirty="0" smtClean="0"/>
              <a:t>«вырастает» на базе сформированного отдельными учителями и группами учителей опыта и эффективно действующих проектов, адресованных читателям-школьникам;</a:t>
            </a:r>
          </a:p>
          <a:p>
            <a:pPr>
              <a:buFont typeface="Arial" pitchFamily="34" charset="0"/>
              <a:buChar char="•"/>
            </a:pPr>
            <a:r>
              <a:rPr lang="ru-RU" dirty="0" smtClean="0"/>
              <a:t>объединяет имеющийся опыт в единую гибкую систему с широким «полем возможностей» для всех участников образовательного процесса.</a:t>
            </a:r>
            <a:endParaRPr lang="ru-R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512134"/>
          </a:xfrm>
        </p:spPr>
        <p:txBody>
          <a:bodyPr>
            <a:normAutofit/>
          </a:bodyPr>
          <a:lstStyle/>
          <a:p>
            <a:r>
              <a:rPr lang="en-US" sz="1300" b="1" dirty="0" smtClean="0"/>
              <a:t/>
            </a:r>
            <a:br>
              <a:rPr lang="en-US" sz="1300" b="1" dirty="0" smtClean="0"/>
            </a:br>
            <a:r>
              <a:rPr lang="ru-RU" sz="3200" b="1" dirty="0" smtClean="0"/>
              <a:t>Почему </a:t>
            </a:r>
            <a:r>
              <a:rPr lang="ru-RU" sz="3200" b="1" u="sng" dirty="0" smtClean="0">
                <a:solidFill>
                  <a:srgbClr val="FF0000"/>
                </a:solidFill>
              </a:rPr>
              <a:t>ПОЛИ</a:t>
            </a:r>
            <a:r>
              <a:rPr lang="ru-RU" sz="3200" b="1" dirty="0" smtClean="0"/>
              <a:t>ПРОЕКТ? </a:t>
            </a:r>
            <a:r>
              <a:rPr lang="en-US" sz="3200" b="1" dirty="0" smtClean="0"/>
              <a:t/>
            </a:r>
            <a:br>
              <a:rPr lang="en-US" sz="3200" b="1" dirty="0" smtClean="0"/>
            </a:br>
            <a:r>
              <a:rPr lang="ru-RU" sz="3200" b="1" dirty="0" smtClean="0"/>
              <a:t>Определение «</a:t>
            </a:r>
            <a:r>
              <a:rPr lang="ru-RU" sz="3200" b="1" dirty="0" err="1" smtClean="0"/>
              <a:t>Полипроект</a:t>
            </a:r>
            <a:r>
              <a:rPr lang="ru-RU" sz="3200" b="1" dirty="0" smtClean="0"/>
              <a:t>»</a:t>
            </a:r>
            <a:r>
              <a:rPr lang="ru-RU" sz="3200" dirty="0" smtClean="0"/>
              <a:t> наиболее точно раскрывает суть масштабного для ОУ проекта, представляющего учащимся широкое «поле возможностей» для развития читательской компетентности и информационной культуры. </a:t>
            </a:r>
            <a:br>
              <a:rPr lang="ru-RU" sz="3200" dirty="0" smtClean="0"/>
            </a:br>
            <a:r>
              <a:rPr lang="ru-RU" sz="3200" dirty="0" smtClean="0"/>
              <a:t>«</a:t>
            </a:r>
            <a:r>
              <a:rPr lang="ru-RU" sz="3200" dirty="0" err="1" smtClean="0"/>
              <a:t>Полипроект</a:t>
            </a:r>
            <a:r>
              <a:rPr lang="ru-RU" sz="3200" dirty="0" smtClean="0"/>
              <a:t>» опирается на принцип преемственности при переходе учащихся с одной ступени образования на другую. </a:t>
            </a:r>
            <a:endParaRPr lang="ru-RU" sz="32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effectLst/>
              </a:rPr>
              <a:t>ДОКУМЕНТЫ, НА КОТОРЫЕ ОПИРАЛИСЬ АВТОРЫ-РАЗРАБОТЧИКИ:</a:t>
            </a:r>
            <a:r>
              <a:rPr lang="ru-RU" sz="2800" dirty="0">
                <a:effectLst/>
              </a:rPr>
              <a:t/>
            </a:r>
            <a:br>
              <a:rPr lang="ru-RU" sz="2800" dirty="0">
                <a:effectLst/>
              </a:rPr>
            </a:br>
            <a:endParaRPr lang="ru-RU" sz="2800" dirty="0"/>
          </a:p>
        </p:txBody>
      </p:sp>
      <p:sp>
        <p:nvSpPr>
          <p:cNvPr id="3" name="Объект 2"/>
          <p:cNvSpPr>
            <a:spLocks noGrp="1"/>
          </p:cNvSpPr>
          <p:nvPr>
            <p:ph idx="1"/>
          </p:nvPr>
        </p:nvSpPr>
        <p:spPr/>
        <p:txBody>
          <a:bodyPr>
            <a:normAutofit fontScale="70000" lnSpcReduction="20000"/>
          </a:bodyPr>
          <a:lstStyle/>
          <a:p>
            <a:pPr lvl="0"/>
            <a:r>
              <a:rPr lang="ru-RU" dirty="0"/>
              <a:t>Концепция долгосрочного социально-экономического развития Российской Федерации на период до 2020 года (в частности – раздел 4, «Развитие образования»).</a:t>
            </a:r>
          </a:p>
          <a:p>
            <a:pPr lvl="0"/>
            <a:r>
              <a:rPr lang="ru-RU" dirty="0"/>
              <a:t>Национальная образовательная инициатива «Наша новая школа».</a:t>
            </a:r>
          </a:p>
          <a:p>
            <a:pPr lvl="0"/>
            <a:r>
              <a:rPr lang="ru-RU" dirty="0"/>
              <a:t>Федеральный государственный образовательный стандарт начального общего образования.</a:t>
            </a:r>
          </a:p>
          <a:p>
            <a:pPr lvl="0"/>
            <a:r>
              <a:rPr lang="ru-RU" dirty="0"/>
              <a:t>Федеральный государственный образовательный стандарт основного общего образования.</a:t>
            </a:r>
          </a:p>
          <a:p>
            <a:pPr lvl="0"/>
            <a:r>
              <a:rPr lang="ru-RU" dirty="0"/>
              <a:t>Федеральный государственный образовательный стандарт среднего (полного) общего образования.</a:t>
            </a:r>
          </a:p>
          <a:p>
            <a:pPr lvl="0"/>
            <a:r>
              <a:rPr lang="ru-RU" dirty="0"/>
              <a:t>«Петербургская школа 2020». Стратегия развития системы образования Санкт-Петербурга 2011-2020 гг.</a:t>
            </a:r>
          </a:p>
          <a:p>
            <a:pPr lvl="0"/>
            <a:r>
              <a:rPr lang="ru-RU" dirty="0"/>
              <a:t>«Одаренность». Рабочая концепция.</a:t>
            </a:r>
          </a:p>
          <a:p>
            <a:pPr lvl="0"/>
            <a:r>
              <a:rPr lang="ru-RU" dirty="0"/>
              <a:t>Национальная программа поддержки и развития чтения.</a:t>
            </a:r>
          </a:p>
          <a:p>
            <a:endParaRPr lang="ru-RU" dirty="0"/>
          </a:p>
        </p:txBody>
      </p:sp>
    </p:spTree>
    <p:extLst>
      <p:ext uri="{BB962C8B-B14F-4D97-AF65-F5344CB8AC3E}">
        <p14:creationId xmlns:p14="http://schemas.microsoft.com/office/powerpoint/2010/main" val="14690206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6000"/>
                            </p:stCondLst>
                            <p:childTnLst>
                              <p:par>
                                <p:cTn id="17" presetID="1" presetClass="entr" presetSubtype="0" fill="hold" nodeType="afterEffect">
                                  <p:stCondLst>
                                    <p:cond delay="1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7500"/>
                            </p:stCondLst>
                            <p:childTnLst>
                              <p:par>
                                <p:cTn id="20" presetID="1" presetClass="entr" presetSubtype="0" fill="hold"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9000"/>
                            </p:stCondLst>
                            <p:childTnLst>
                              <p:par>
                                <p:cTn id="23" presetID="1" presetClass="entr" presetSubtype="0" fill="hold" nodeType="afterEffect">
                                  <p:stCondLst>
                                    <p:cond delay="15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10500"/>
                            </p:stCondLst>
                            <p:childTnLst>
                              <p:par>
                                <p:cTn id="26" presetID="1" presetClass="entr" presetSubtype="0" fill="hold" nodeType="afterEffect">
                                  <p:stCondLst>
                                    <p:cond delay="15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933</TotalTime>
  <Words>2138</Words>
  <Application>Microsoft Office PowerPoint</Application>
  <PresentationFormat>Экран (4:3)</PresentationFormat>
  <Paragraphs>215</Paragraphs>
  <Slides>40</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40</vt:i4>
      </vt:variant>
    </vt:vector>
  </HeadingPairs>
  <TitlesOfParts>
    <vt:vector size="48" baseType="lpstr">
      <vt:lpstr>Arial</vt:lpstr>
      <vt:lpstr>Calibri</vt:lpstr>
      <vt:lpstr>Corbel</vt:lpstr>
      <vt:lpstr>Gill Sans MT</vt:lpstr>
      <vt:lpstr>Verdana</vt:lpstr>
      <vt:lpstr>Wingdings</vt:lpstr>
      <vt:lpstr>Wingdings 2</vt:lpstr>
      <vt:lpstr>Солнцестояние</vt:lpstr>
      <vt:lpstr>ГИМНАЗИЯ №56</vt:lpstr>
      <vt:lpstr>ДЕВИЗ ПРОЕКТА:</vt:lpstr>
      <vt:lpstr>ПРОЕКТ В КОНТЕКСТЕ ПРОБЛЕМЫ «КАЧЕСТВО ОБРАЗОВАНИЯ»</vt:lpstr>
      <vt:lpstr>АРГУМЕНТАЦИЯ НЕОБХОДИМОСТИ РАЗРАБОТКИ ПРОЕКТА, ПОСВЯЩЕННОГО ДЕТСКОМУ ЧТЕНИЮ – противоречия: </vt:lpstr>
      <vt:lpstr>АРГУМЕНТАЦИЯ НЕОБХОДИМОСТИ РАЗРАБОТКИ ПРОЕКТА, ПОСВЯЩЕННОГО ДЕТСКОМУ ЧТЕНИЮ </vt:lpstr>
      <vt:lpstr>АРГУМЕНТАЦИЯ ВОЗМОЖНОСТИ РАЗРАБОТКИ ПРОЕКТА, ПОСВЯЩЕННОГО ДЕТСКОМУ ЧТЕНИЮ </vt:lpstr>
      <vt:lpstr>УНИКАЛЬНОСТЬ ПРОЕКТА</vt:lpstr>
      <vt:lpstr> Почему ПОЛИПРОЕКТ?  Определение «Полипроект» наиболее точно раскрывает суть масштабного для ОУ проекта, представляющего учащимся широкое «поле возможностей» для развития читательской компетентности и информационной культуры.  «Полипроект» опирается на принцип преемственности при переходе учащихся с одной ступени образования на другую. </vt:lpstr>
      <vt:lpstr>ДОКУМЕНТЫ, НА КОТОРЫЕ ОПИРАЛИСЬ АВТОРЫ-РАЗРАБОТЧИКИ: </vt:lpstr>
      <vt:lpstr>Презентация PowerPoint</vt:lpstr>
      <vt:lpstr>ЦЕННОСТНО-ОРИЕНТАЦИОННОЕ ПОЛЕ ПРОЕКТА </vt:lpstr>
      <vt:lpstr>Презентация PowerPoint</vt:lpstr>
      <vt:lpstr> ИННОВАЦИОННЫЕ ХАРАКТЕРИСТИКИ ПОЛИПРОЕКТА  </vt:lpstr>
      <vt:lpstr> ИННОВАЦИОННЫЕ ХАРАКТЕРИСТИКИ ПОЛИПРОЕКТА  </vt:lpstr>
      <vt:lpstr>СОДЕРЖАНИЕ И СТРУКТУРА ПОЛИПРОЕКТА </vt:lpstr>
      <vt:lpstr>Презентация PowerPoint</vt:lpstr>
      <vt:lpstr>ПРОЕКТЫ, СОСТАВЛЯЮЩИЕ ИНВАРИАНТ ПОЛИПРОЕКТА</vt:lpstr>
      <vt:lpstr>Презентация PowerPoint</vt:lpstr>
      <vt:lpstr>РАБОТА (ПРОЕКТЫ) ШКОЛЬНОЙ МЕДИАТЕКИ (БИБЛИОТЕКИ) </vt:lpstr>
      <vt:lpstr>Презентация PowerPoint</vt:lpstr>
      <vt:lpstr>ПРОЕКТЫ ВОСПИТАТЕЛЬНОЙ СЛУЖБЫ, НАПРАВЛЕННЫЕ НА РАЗВИТИЕ  ЧИТАТЕЛЯ-ШКОЛЬНИКА </vt:lpstr>
      <vt:lpstr>Презентация PowerPoint</vt:lpstr>
      <vt:lpstr>ПРОЕКТЫ, СОСТАВЛЯЮЩИЕ ВАРИАТИВНУЮ ЧАСТЬ ПОЛИПРОЕКТА </vt:lpstr>
      <vt:lpstr>Презентация PowerPoint</vt:lpstr>
      <vt:lpstr>Презентация PowerPoint</vt:lpstr>
      <vt:lpstr>КРАТКАЯ ХАРАКТЕРИСТИКА отдельных ПРОЕКТОВ В СОСТАВЕ ПОЛИПРОЕКТА </vt:lpstr>
      <vt:lpstr>"Медиатека для вас". "Консультационный центр". 1-11 класс  </vt:lpstr>
      <vt:lpstr>Презентация PowerPoint</vt:lpstr>
      <vt:lpstr>ДОСТИЖЕНИЕ РЕЗУЛЬТАТОВ  НА НЕСКОЛЬКИХ УРОВНЯХ </vt:lpstr>
      <vt:lpstr>ДОСТИЖЕНИЕ РЕЗУЛЬТАТОВ  НА НЕСКОЛЬКИХ УРОВНЯХ </vt:lpstr>
      <vt:lpstr>ВОВЛЕЧЕННОСТЬ В ПОЛИПРОЕКТ ОСНОВНЫХ СУБЪЕКТОВ ОБРАЗОВАТЕЛЬНОГО ПРОЦЕССА </vt:lpstr>
      <vt:lpstr>ВОВЛЕЧЕННОСТЬ В ПОЛИПРОЕКТ ОСНОВНЫХ СУБЪЕКТОВ ОБРАЗОВАТЕЛЬНОГО ПРОЦЕССА </vt:lpstr>
      <vt:lpstr>ВОВЛЕЧЕННОСТЬ В ПОЛИПРОЕКТ ОСНОВНЫХ СУБЪЕКТОВ ОБРАЗОВАТЕЛЬНОГО ПРОЦЕССА </vt:lpstr>
      <vt:lpstr>ВОВЛЕЧЕННОСТЬ В ПОЛИПРОЕКТ ОСНОВНЫХ СУБЪЕКТОВ ОБРАЗОВАТЕЛЬНОГО ПРОЦЕССА </vt:lpstr>
      <vt:lpstr>ВОВЛЕЧЕННОСТЬ В ПОЛИПРОЕКТ ОСНОВНЫХ СУБЪЕКТОВ ОБРАЗОВАТЕЛЬНОГО ПРОЦЕССА </vt:lpstr>
      <vt:lpstr>ВОВЛЕЧЕННОСТЬ В ПОЛИПРОЕКТ ОСНОВНЫХ СУБЪЕКТОВ ОБРАЗОВАТЕЛЬНОГО ПРОЦЕССА </vt:lpstr>
      <vt:lpstr>«МОДЕЛЬ»  ДЕТСКОГО ЧТЕНИЯ (рабочая версия)</vt:lpstr>
      <vt:lpstr>Презентация PowerPoint</vt:lpstr>
      <vt:lpstr>Авторский коллектив:</vt:lpstr>
      <vt:lpstr>Авторский коллектив: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«Место и роль школьной медиатеки в реализации общегимназического проекта «Чтение с увлечением»</dc:title>
  <dc:creator>stv0902</dc:creator>
  <cp:lastModifiedBy>Тенютина Екатерина Дмитриевна</cp:lastModifiedBy>
  <cp:revision>106</cp:revision>
  <dcterms:created xsi:type="dcterms:W3CDTF">2012-10-16T10:22:53Z</dcterms:created>
  <dcterms:modified xsi:type="dcterms:W3CDTF">2018-09-10T13:11:34Z</dcterms:modified>
</cp:coreProperties>
</file>