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6" r:id="rId2"/>
    <p:sldId id="323" r:id="rId3"/>
    <p:sldId id="324" r:id="rId4"/>
    <p:sldId id="325" r:id="rId5"/>
    <p:sldId id="327" r:id="rId6"/>
    <p:sldId id="328" r:id="rId7"/>
    <p:sldId id="329" r:id="rId8"/>
    <p:sldId id="296" r:id="rId9"/>
    <p:sldId id="298" r:id="rId10"/>
    <p:sldId id="299" r:id="rId11"/>
    <p:sldId id="300" r:id="rId12"/>
    <p:sldId id="301" r:id="rId13"/>
    <p:sldId id="295" r:id="rId14"/>
    <p:sldId id="291" r:id="rId15"/>
    <p:sldId id="290" r:id="rId16"/>
    <p:sldId id="292" r:id="rId17"/>
    <p:sldId id="294" r:id="rId18"/>
    <p:sldId id="305" r:id="rId19"/>
    <p:sldId id="303" r:id="rId20"/>
    <p:sldId id="304" r:id="rId21"/>
    <p:sldId id="311" r:id="rId22"/>
    <p:sldId id="307" r:id="rId23"/>
    <p:sldId id="308" r:id="rId24"/>
    <p:sldId id="309" r:id="rId25"/>
    <p:sldId id="310" r:id="rId26"/>
    <p:sldId id="312" r:id="rId27"/>
    <p:sldId id="313" r:id="rId28"/>
    <p:sldId id="314" r:id="rId29"/>
    <p:sldId id="322" r:id="rId30"/>
    <p:sldId id="320" r:id="rId31"/>
    <p:sldId id="321" r:id="rId32"/>
    <p:sldId id="315" r:id="rId33"/>
    <p:sldId id="316" r:id="rId34"/>
    <p:sldId id="317" r:id="rId35"/>
    <p:sldId id="318" r:id="rId36"/>
    <p:sldId id="319" r:id="rId37"/>
    <p:sldId id="285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115"/>
    <a:srgbClr val="EA252C"/>
    <a:srgbClr val="FF8989"/>
    <a:srgbClr val="FF65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6DE12-3561-417B-BE35-615B4810FDE9}" type="doc">
      <dgm:prSet loTypeId="urn:microsoft.com/office/officeart/2005/8/layout/hierarchy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2E1AB3-19FB-4B4D-A9CD-74E63B7AEFD2}">
      <dgm:prSet phldrT="[Текст]" custT="1"/>
      <dgm:spPr/>
      <dgm:t>
        <a:bodyPr/>
        <a:lstStyle/>
        <a:p>
          <a:r>
            <a:rPr lang="ru-RU" sz="2800" b="1" dirty="0" smtClean="0"/>
            <a:t>ЗАДАЧА, А НЕ УПРАЖНЕНИЕ</a:t>
          </a:r>
          <a:endParaRPr lang="ru-RU" sz="2800" b="1" dirty="0"/>
        </a:p>
      </dgm:t>
    </dgm:pt>
    <dgm:pt modelId="{FDDF5AAD-619B-4309-A6C9-9D4564887DFB}" type="parTrans" cxnId="{7C86A29A-FFB2-408E-82CE-D535B3BEE4AD}">
      <dgm:prSet/>
      <dgm:spPr/>
      <dgm:t>
        <a:bodyPr/>
        <a:lstStyle/>
        <a:p>
          <a:endParaRPr lang="ru-RU"/>
        </a:p>
      </dgm:t>
    </dgm:pt>
    <dgm:pt modelId="{AC19F6B5-CA8D-4175-A84D-2B0129AACB02}" type="sibTrans" cxnId="{7C86A29A-FFB2-408E-82CE-D535B3BEE4AD}">
      <dgm:prSet/>
      <dgm:spPr/>
      <dgm:t>
        <a:bodyPr/>
        <a:lstStyle/>
        <a:p>
          <a:endParaRPr lang="ru-RU"/>
        </a:p>
      </dgm:t>
    </dgm:pt>
    <dgm:pt modelId="{6EB31ED5-01FC-4994-A668-365E0FAF3D0A}">
      <dgm:prSet phldrT="[Текст]" custT="1"/>
      <dgm:spPr/>
      <dgm:t>
        <a:bodyPr/>
        <a:lstStyle/>
        <a:p>
          <a:r>
            <a:rPr lang="ru-RU" sz="1600" dirty="0" smtClean="0"/>
            <a:t>В отличие от разного рода упражнений и заданий, её нужно </a:t>
          </a:r>
          <a:r>
            <a:rPr lang="ru-RU" sz="1600" b="1" u="sng" dirty="0" smtClean="0"/>
            <a:t>решать</a:t>
          </a:r>
          <a:r>
            <a:rPr lang="ru-RU" sz="1600" dirty="0" smtClean="0"/>
            <a:t>, а ответ можно </a:t>
          </a:r>
          <a:r>
            <a:rPr lang="ru-RU" sz="1600" b="1" u="sng" dirty="0" smtClean="0"/>
            <a:t>доказать</a:t>
          </a:r>
          <a:r>
            <a:rPr lang="ru-RU" sz="1600" dirty="0" smtClean="0"/>
            <a:t>.</a:t>
          </a:r>
          <a:endParaRPr lang="ru-RU" sz="1600" dirty="0"/>
        </a:p>
      </dgm:t>
    </dgm:pt>
    <dgm:pt modelId="{521A6A58-FC39-48E0-8DF9-FC2016E6B476}" type="parTrans" cxnId="{B6857C47-9005-412A-A5F3-EF26B9398A3E}">
      <dgm:prSet/>
      <dgm:spPr/>
      <dgm:t>
        <a:bodyPr/>
        <a:lstStyle/>
        <a:p>
          <a:endParaRPr lang="ru-RU"/>
        </a:p>
      </dgm:t>
    </dgm:pt>
    <dgm:pt modelId="{46EF8DE4-4375-4174-910A-047FEB14B67C}" type="sibTrans" cxnId="{B6857C47-9005-412A-A5F3-EF26B9398A3E}">
      <dgm:prSet/>
      <dgm:spPr/>
      <dgm:t>
        <a:bodyPr/>
        <a:lstStyle/>
        <a:p>
          <a:endParaRPr lang="ru-RU"/>
        </a:p>
      </dgm:t>
    </dgm:pt>
    <dgm:pt modelId="{37532477-B964-4D62-AAD8-6499D6796F91}">
      <dgm:prSet phldrT="[Текст]" custT="1"/>
      <dgm:spPr/>
      <dgm:t>
        <a:bodyPr/>
        <a:lstStyle/>
        <a:p>
          <a:r>
            <a:rPr lang="ru-RU" sz="1600" dirty="0" smtClean="0"/>
            <a:t>Ответ не лежит на поверхности, а </a:t>
          </a:r>
          <a:r>
            <a:rPr lang="ru-RU" sz="1600" b="1" u="sng" dirty="0" smtClean="0"/>
            <a:t>достигается в результате определённых логических операций</a:t>
          </a:r>
          <a:r>
            <a:rPr lang="ru-RU" sz="1600" dirty="0" smtClean="0"/>
            <a:t>.</a:t>
          </a:r>
          <a:endParaRPr lang="ru-RU" sz="1600" dirty="0"/>
        </a:p>
      </dgm:t>
    </dgm:pt>
    <dgm:pt modelId="{B6A8EB50-DC89-4BF4-857A-B1EFE1F66164}" type="parTrans" cxnId="{80EB5A3D-09B0-4F3A-B6AB-9841FC50DE1A}">
      <dgm:prSet/>
      <dgm:spPr/>
      <dgm:t>
        <a:bodyPr/>
        <a:lstStyle/>
        <a:p>
          <a:endParaRPr lang="ru-RU"/>
        </a:p>
      </dgm:t>
    </dgm:pt>
    <dgm:pt modelId="{FD52F5D5-E355-46AE-B274-1F65C2490435}" type="sibTrans" cxnId="{80EB5A3D-09B0-4F3A-B6AB-9841FC50DE1A}">
      <dgm:prSet/>
      <dgm:spPr/>
      <dgm:t>
        <a:bodyPr/>
        <a:lstStyle/>
        <a:p>
          <a:endParaRPr lang="ru-RU"/>
        </a:p>
      </dgm:t>
    </dgm:pt>
    <dgm:pt modelId="{8C63D44E-910D-4AD1-A46C-37F0433B1FAC}">
      <dgm:prSet phldrT="[Текст]" custT="1"/>
      <dgm:spPr/>
      <dgm:t>
        <a:bodyPr/>
        <a:lstStyle/>
        <a:p>
          <a:r>
            <a:rPr lang="ru-RU" sz="2800" b="1" dirty="0" smtClean="0"/>
            <a:t>САМОДОСТА-ТОЧНОСТЬ</a:t>
          </a:r>
          <a:endParaRPr lang="ru-RU" sz="2800" b="1" dirty="0"/>
        </a:p>
      </dgm:t>
    </dgm:pt>
    <dgm:pt modelId="{F39304E6-2CED-4217-BF35-FBA4B6DFF61C}" type="parTrans" cxnId="{3A47DB3C-3569-4F66-B1EA-E52E4ECFDBD6}">
      <dgm:prSet/>
      <dgm:spPr/>
      <dgm:t>
        <a:bodyPr/>
        <a:lstStyle/>
        <a:p>
          <a:endParaRPr lang="ru-RU"/>
        </a:p>
      </dgm:t>
    </dgm:pt>
    <dgm:pt modelId="{CD3629BE-A9B8-4F12-AA10-FE30DB1645AD}" type="sibTrans" cxnId="{3A47DB3C-3569-4F66-B1EA-E52E4ECFDBD6}">
      <dgm:prSet/>
      <dgm:spPr/>
      <dgm:t>
        <a:bodyPr/>
        <a:lstStyle/>
        <a:p>
          <a:endParaRPr lang="ru-RU"/>
        </a:p>
      </dgm:t>
    </dgm:pt>
    <dgm:pt modelId="{732C355E-A1FF-4871-9A1A-861A406DFA15}">
      <dgm:prSet phldrT="[Текст]" custT="1"/>
      <dgm:spPr/>
      <dgm:t>
        <a:bodyPr/>
        <a:lstStyle/>
        <a:p>
          <a:r>
            <a:rPr lang="ru-RU" sz="1600" dirty="0" smtClean="0"/>
            <a:t>От решающего </a:t>
          </a:r>
          <a:r>
            <a:rPr lang="ru-RU" sz="1600" b="1" u="sng" dirty="0" smtClean="0"/>
            <a:t>не требуется специальных знаний и подготовки</a:t>
          </a:r>
          <a:r>
            <a:rPr lang="ru-RU" sz="1600" dirty="0" smtClean="0"/>
            <a:t>.</a:t>
          </a:r>
          <a:endParaRPr lang="ru-RU" sz="1600" dirty="0"/>
        </a:p>
      </dgm:t>
    </dgm:pt>
    <dgm:pt modelId="{1A85DAD5-ADEC-42D3-9A85-08D1B405022A}" type="parTrans" cxnId="{63B2E80A-9973-4406-9FB5-F945D963CFF0}">
      <dgm:prSet/>
      <dgm:spPr/>
      <dgm:t>
        <a:bodyPr/>
        <a:lstStyle/>
        <a:p>
          <a:endParaRPr lang="ru-RU"/>
        </a:p>
      </dgm:t>
    </dgm:pt>
    <dgm:pt modelId="{A7F484FC-A5D2-48E3-8EEB-C30F6F97D883}" type="sibTrans" cxnId="{63B2E80A-9973-4406-9FB5-F945D963CFF0}">
      <dgm:prSet/>
      <dgm:spPr/>
      <dgm:t>
        <a:bodyPr/>
        <a:lstStyle/>
        <a:p>
          <a:endParaRPr lang="ru-RU"/>
        </a:p>
      </dgm:t>
    </dgm:pt>
    <dgm:pt modelId="{BC481CB6-908F-435D-9111-6B00E9E0166C}">
      <dgm:prSet phldrT="[Текст]"/>
      <dgm:spPr/>
      <dgm:t>
        <a:bodyPr/>
        <a:lstStyle/>
        <a:p>
          <a:r>
            <a:rPr lang="ru-RU" dirty="0" smtClean="0"/>
            <a:t>Материал, необходимый для решения, содержится в условии задачи или может быть </a:t>
          </a:r>
          <a:r>
            <a:rPr lang="ru-RU" b="1" u="sng" dirty="0" smtClean="0"/>
            <a:t>восполнен на основе интуитивных представлений </a:t>
          </a:r>
          <a:r>
            <a:rPr lang="ru-RU" dirty="0" smtClean="0"/>
            <a:t>об устройстве языка.</a:t>
          </a:r>
          <a:endParaRPr lang="ru-RU" dirty="0"/>
        </a:p>
      </dgm:t>
    </dgm:pt>
    <dgm:pt modelId="{1C9B0BDA-199D-4EE4-B33C-2EF2E53D5BC6}" type="parTrans" cxnId="{FA808240-030D-441D-9613-1CFED3C1F221}">
      <dgm:prSet/>
      <dgm:spPr/>
      <dgm:t>
        <a:bodyPr/>
        <a:lstStyle/>
        <a:p>
          <a:endParaRPr lang="ru-RU"/>
        </a:p>
      </dgm:t>
    </dgm:pt>
    <dgm:pt modelId="{0FC004D6-DD6C-400F-90BE-08A2BB55A89A}" type="sibTrans" cxnId="{FA808240-030D-441D-9613-1CFED3C1F221}">
      <dgm:prSet/>
      <dgm:spPr/>
      <dgm:t>
        <a:bodyPr/>
        <a:lstStyle/>
        <a:p>
          <a:endParaRPr lang="ru-RU"/>
        </a:p>
      </dgm:t>
    </dgm:pt>
    <dgm:pt modelId="{EA82A206-8376-42B7-9ED5-43A0CB95A235}" type="pres">
      <dgm:prSet presAssocID="{43B6DE12-3561-417B-BE35-615B4810FD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00AE15-7462-4B4C-AC58-735DED4BD787}" type="pres">
      <dgm:prSet presAssocID="{B32E1AB3-19FB-4B4D-A9CD-74E63B7AEFD2}" presName="root" presStyleCnt="0"/>
      <dgm:spPr/>
    </dgm:pt>
    <dgm:pt modelId="{CC2F45B0-3F1E-4764-A6D6-7968CD359EED}" type="pres">
      <dgm:prSet presAssocID="{B32E1AB3-19FB-4B4D-A9CD-74E63B7AEFD2}" presName="rootComposite" presStyleCnt="0"/>
      <dgm:spPr/>
    </dgm:pt>
    <dgm:pt modelId="{7CB235BA-C49B-4E82-AFCA-A3A3BD720929}" type="pres">
      <dgm:prSet presAssocID="{B32E1AB3-19FB-4B4D-A9CD-74E63B7AEFD2}" presName="rootText" presStyleLbl="node1" presStyleIdx="0" presStyleCnt="2" custScaleY="64125"/>
      <dgm:spPr/>
      <dgm:t>
        <a:bodyPr/>
        <a:lstStyle/>
        <a:p>
          <a:endParaRPr lang="ru-RU"/>
        </a:p>
      </dgm:t>
    </dgm:pt>
    <dgm:pt modelId="{B8882788-01E7-4A98-BB99-2CC848DED7F2}" type="pres">
      <dgm:prSet presAssocID="{B32E1AB3-19FB-4B4D-A9CD-74E63B7AEFD2}" presName="rootConnector" presStyleLbl="node1" presStyleIdx="0" presStyleCnt="2"/>
      <dgm:spPr/>
      <dgm:t>
        <a:bodyPr/>
        <a:lstStyle/>
        <a:p>
          <a:endParaRPr lang="ru-RU"/>
        </a:p>
      </dgm:t>
    </dgm:pt>
    <dgm:pt modelId="{63CBDF14-6D56-4591-83B8-5E52CC0C9343}" type="pres">
      <dgm:prSet presAssocID="{B32E1AB3-19FB-4B4D-A9CD-74E63B7AEFD2}" presName="childShape" presStyleCnt="0"/>
      <dgm:spPr/>
    </dgm:pt>
    <dgm:pt modelId="{66919E8E-6868-4471-8806-12B7C2482FC4}" type="pres">
      <dgm:prSet presAssocID="{521A6A58-FC39-48E0-8DF9-FC2016E6B47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F6DF9ED-034E-4936-8F49-1D5A8EE7EA9C}" type="pres">
      <dgm:prSet presAssocID="{6EB31ED5-01FC-4994-A668-365E0FAF3D0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9C2D7-9A7E-401C-BCA2-6366EDF58FB7}" type="pres">
      <dgm:prSet presAssocID="{B6A8EB50-DC89-4BF4-857A-B1EFE1F6616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79EF404-6D31-4A1B-84B3-B089CB99A64C}" type="pres">
      <dgm:prSet presAssocID="{37532477-B964-4D62-AAD8-6499D6796F9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0BC2-3623-4A8A-800D-5F3B2AE5F5D8}" type="pres">
      <dgm:prSet presAssocID="{8C63D44E-910D-4AD1-A46C-37F0433B1FAC}" presName="root" presStyleCnt="0"/>
      <dgm:spPr/>
    </dgm:pt>
    <dgm:pt modelId="{A3B5C923-C00F-4088-96D1-B87EE77D21BB}" type="pres">
      <dgm:prSet presAssocID="{8C63D44E-910D-4AD1-A46C-37F0433B1FAC}" presName="rootComposite" presStyleCnt="0"/>
      <dgm:spPr/>
    </dgm:pt>
    <dgm:pt modelId="{CB8EAFE1-C912-404C-A7FF-DC657F7A0DAA}" type="pres">
      <dgm:prSet presAssocID="{8C63D44E-910D-4AD1-A46C-37F0433B1FAC}" presName="rootText" presStyleLbl="node1" presStyleIdx="1" presStyleCnt="2" custScaleY="64125"/>
      <dgm:spPr/>
      <dgm:t>
        <a:bodyPr/>
        <a:lstStyle/>
        <a:p>
          <a:endParaRPr lang="ru-RU"/>
        </a:p>
      </dgm:t>
    </dgm:pt>
    <dgm:pt modelId="{B21E6034-0FB0-4BA3-A94B-51E270181435}" type="pres">
      <dgm:prSet presAssocID="{8C63D44E-910D-4AD1-A46C-37F0433B1FAC}" presName="rootConnector" presStyleLbl="node1" presStyleIdx="1" presStyleCnt="2"/>
      <dgm:spPr/>
      <dgm:t>
        <a:bodyPr/>
        <a:lstStyle/>
        <a:p>
          <a:endParaRPr lang="ru-RU"/>
        </a:p>
      </dgm:t>
    </dgm:pt>
    <dgm:pt modelId="{7AD45632-2F7B-4557-808D-44973059A056}" type="pres">
      <dgm:prSet presAssocID="{8C63D44E-910D-4AD1-A46C-37F0433B1FAC}" presName="childShape" presStyleCnt="0"/>
      <dgm:spPr/>
    </dgm:pt>
    <dgm:pt modelId="{F5AB0863-811A-480F-9469-08DDA06456EB}" type="pres">
      <dgm:prSet presAssocID="{1A85DAD5-ADEC-42D3-9A85-08D1B405022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0DFC821-27D9-46D4-9195-544FB319CFAD}" type="pres">
      <dgm:prSet presAssocID="{732C355E-A1FF-4871-9A1A-861A406DFA1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DCC26-A924-4A0A-98E9-3ABB8C30CA4B}" type="pres">
      <dgm:prSet presAssocID="{1C9B0BDA-199D-4EE4-B33C-2EF2E53D5BC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5E681B6-2784-4286-A526-5E2B5BF888B5}" type="pres">
      <dgm:prSet presAssocID="{BC481CB6-908F-435D-9111-6B00E9E0166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08240-030D-441D-9613-1CFED3C1F221}" srcId="{8C63D44E-910D-4AD1-A46C-37F0433B1FAC}" destId="{BC481CB6-908F-435D-9111-6B00E9E0166C}" srcOrd="1" destOrd="0" parTransId="{1C9B0BDA-199D-4EE4-B33C-2EF2E53D5BC6}" sibTransId="{0FC004D6-DD6C-400F-90BE-08A2BB55A89A}"/>
    <dgm:cxn modelId="{3E0A8FE6-FFEC-48FA-B50D-1A66FC94E80A}" type="presOf" srcId="{43B6DE12-3561-417B-BE35-615B4810FDE9}" destId="{EA82A206-8376-42B7-9ED5-43A0CB95A235}" srcOrd="0" destOrd="0" presId="urn:microsoft.com/office/officeart/2005/8/layout/hierarchy3"/>
    <dgm:cxn modelId="{576595B7-D5CE-484C-9737-CBDEEB0B493B}" type="presOf" srcId="{1C9B0BDA-199D-4EE4-B33C-2EF2E53D5BC6}" destId="{597DCC26-A924-4A0A-98E9-3ABB8C30CA4B}" srcOrd="0" destOrd="0" presId="urn:microsoft.com/office/officeart/2005/8/layout/hierarchy3"/>
    <dgm:cxn modelId="{B6857C47-9005-412A-A5F3-EF26B9398A3E}" srcId="{B32E1AB3-19FB-4B4D-A9CD-74E63B7AEFD2}" destId="{6EB31ED5-01FC-4994-A668-365E0FAF3D0A}" srcOrd="0" destOrd="0" parTransId="{521A6A58-FC39-48E0-8DF9-FC2016E6B476}" sibTransId="{46EF8DE4-4375-4174-910A-047FEB14B67C}"/>
    <dgm:cxn modelId="{D8AB1E1E-1F55-47DE-8AFC-C86BA849FF22}" type="presOf" srcId="{8C63D44E-910D-4AD1-A46C-37F0433B1FAC}" destId="{B21E6034-0FB0-4BA3-A94B-51E270181435}" srcOrd="1" destOrd="0" presId="urn:microsoft.com/office/officeart/2005/8/layout/hierarchy3"/>
    <dgm:cxn modelId="{5D124564-F2B2-4B9C-ACD6-0C849FE22C0C}" type="presOf" srcId="{B6A8EB50-DC89-4BF4-857A-B1EFE1F66164}" destId="{AF19C2D7-9A7E-401C-BCA2-6366EDF58FB7}" srcOrd="0" destOrd="0" presId="urn:microsoft.com/office/officeart/2005/8/layout/hierarchy3"/>
    <dgm:cxn modelId="{7C86A29A-FFB2-408E-82CE-D535B3BEE4AD}" srcId="{43B6DE12-3561-417B-BE35-615B4810FDE9}" destId="{B32E1AB3-19FB-4B4D-A9CD-74E63B7AEFD2}" srcOrd="0" destOrd="0" parTransId="{FDDF5AAD-619B-4309-A6C9-9D4564887DFB}" sibTransId="{AC19F6B5-CA8D-4175-A84D-2B0129AACB02}"/>
    <dgm:cxn modelId="{80D709A4-9943-4683-AE8E-063BC782C8B0}" type="presOf" srcId="{521A6A58-FC39-48E0-8DF9-FC2016E6B476}" destId="{66919E8E-6868-4471-8806-12B7C2482FC4}" srcOrd="0" destOrd="0" presId="urn:microsoft.com/office/officeart/2005/8/layout/hierarchy3"/>
    <dgm:cxn modelId="{80EB5A3D-09B0-4F3A-B6AB-9841FC50DE1A}" srcId="{B32E1AB3-19FB-4B4D-A9CD-74E63B7AEFD2}" destId="{37532477-B964-4D62-AAD8-6499D6796F91}" srcOrd="1" destOrd="0" parTransId="{B6A8EB50-DC89-4BF4-857A-B1EFE1F66164}" sibTransId="{FD52F5D5-E355-46AE-B274-1F65C2490435}"/>
    <dgm:cxn modelId="{63B2E80A-9973-4406-9FB5-F945D963CFF0}" srcId="{8C63D44E-910D-4AD1-A46C-37F0433B1FAC}" destId="{732C355E-A1FF-4871-9A1A-861A406DFA15}" srcOrd="0" destOrd="0" parTransId="{1A85DAD5-ADEC-42D3-9A85-08D1B405022A}" sibTransId="{A7F484FC-A5D2-48E3-8EEB-C30F6F97D883}"/>
    <dgm:cxn modelId="{8F5523A2-B714-4336-A696-4BE40C6B4CDD}" type="presOf" srcId="{37532477-B964-4D62-AAD8-6499D6796F91}" destId="{579EF404-6D31-4A1B-84B3-B089CB99A64C}" srcOrd="0" destOrd="0" presId="urn:microsoft.com/office/officeart/2005/8/layout/hierarchy3"/>
    <dgm:cxn modelId="{3A47DB3C-3569-4F66-B1EA-E52E4ECFDBD6}" srcId="{43B6DE12-3561-417B-BE35-615B4810FDE9}" destId="{8C63D44E-910D-4AD1-A46C-37F0433B1FAC}" srcOrd="1" destOrd="0" parTransId="{F39304E6-2CED-4217-BF35-FBA4B6DFF61C}" sibTransId="{CD3629BE-A9B8-4F12-AA10-FE30DB1645AD}"/>
    <dgm:cxn modelId="{B7A77FA7-7D9A-41EA-A089-0945ABC1A09B}" type="presOf" srcId="{6EB31ED5-01FC-4994-A668-365E0FAF3D0A}" destId="{0F6DF9ED-034E-4936-8F49-1D5A8EE7EA9C}" srcOrd="0" destOrd="0" presId="urn:microsoft.com/office/officeart/2005/8/layout/hierarchy3"/>
    <dgm:cxn modelId="{B9986985-C3F3-496E-B542-6CE779872C0A}" type="presOf" srcId="{B32E1AB3-19FB-4B4D-A9CD-74E63B7AEFD2}" destId="{B8882788-01E7-4A98-BB99-2CC848DED7F2}" srcOrd="1" destOrd="0" presId="urn:microsoft.com/office/officeart/2005/8/layout/hierarchy3"/>
    <dgm:cxn modelId="{3E2C29B0-541E-4A59-8BDA-FEFAFE849328}" type="presOf" srcId="{1A85DAD5-ADEC-42D3-9A85-08D1B405022A}" destId="{F5AB0863-811A-480F-9469-08DDA06456EB}" srcOrd="0" destOrd="0" presId="urn:microsoft.com/office/officeart/2005/8/layout/hierarchy3"/>
    <dgm:cxn modelId="{FE9B39EB-ADE4-43EE-AB2F-028309E4FC8C}" type="presOf" srcId="{BC481CB6-908F-435D-9111-6B00E9E0166C}" destId="{95E681B6-2784-4286-A526-5E2B5BF888B5}" srcOrd="0" destOrd="0" presId="urn:microsoft.com/office/officeart/2005/8/layout/hierarchy3"/>
    <dgm:cxn modelId="{C310C424-BFA0-43F7-8A08-091D660CB882}" type="presOf" srcId="{8C63D44E-910D-4AD1-A46C-37F0433B1FAC}" destId="{CB8EAFE1-C912-404C-A7FF-DC657F7A0DAA}" srcOrd="0" destOrd="0" presId="urn:microsoft.com/office/officeart/2005/8/layout/hierarchy3"/>
    <dgm:cxn modelId="{AC8E94AF-3FBC-4FEF-ABE4-F5C5A6CC17FB}" type="presOf" srcId="{B32E1AB3-19FB-4B4D-A9CD-74E63B7AEFD2}" destId="{7CB235BA-C49B-4E82-AFCA-A3A3BD720929}" srcOrd="0" destOrd="0" presId="urn:microsoft.com/office/officeart/2005/8/layout/hierarchy3"/>
    <dgm:cxn modelId="{CC1946AE-2541-4F43-AE25-FD58A20DE365}" type="presOf" srcId="{732C355E-A1FF-4871-9A1A-861A406DFA15}" destId="{80DFC821-27D9-46D4-9195-544FB319CFAD}" srcOrd="0" destOrd="0" presId="urn:microsoft.com/office/officeart/2005/8/layout/hierarchy3"/>
    <dgm:cxn modelId="{C21F122B-117A-4C87-ACE1-E89342063921}" type="presParOf" srcId="{EA82A206-8376-42B7-9ED5-43A0CB95A235}" destId="{E100AE15-7462-4B4C-AC58-735DED4BD787}" srcOrd="0" destOrd="0" presId="urn:microsoft.com/office/officeart/2005/8/layout/hierarchy3"/>
    <dgm:cxn modelId="{2959195C-E360-44C3-80C0-70CB503F6897}" type="presParOf" srcId="{E100AE15-7462-4B4C-AC58-735DED4BD787}" destId="{CC2F45B0-3F1E-4764-A6D6-7968CD359EED}" srcOrd="0" destOrd="0" presId="urn:microsoft.com/office/officeart/2005/8/layout/hierarchy3"/>
    <dgm:cxn modelId="{DB7073DB-824E-4A9B-B9DB-27AAE7369D46}" type="presParOf" srcId="{CC2F45B0-3F1E-4764-A6D6-7968CD359EED}" destId="{7CB235BA-C49B-4E82-AFCA-A3A3BD720929}" srcOrd="0" destOrd="0" presId="urn:microsoft.com/office/officeart/2005/8/layout/hierarchy3"/>
    <dgm:cxn modelId="{FE7229DB-839B-4BAF-8F3E-6017C7D15DCB}" type="presParOf" srcId="{CC2F45B0-3F1E-4764-A6D6-7968CD359EED}" destId="{B8882788-01E7-4A98-BB99-2CC848DED7F2}" srcOrd="1" destOrd="0" presId="urn:microsoft.com/office/officeart/2005/8/layout/hierarchy3"/>
    <dgm:cxn modelId="{75878BDB-F6BC-47E2-B705-5D18AA9B10E1}" type="presParOf" srcId="{E100AE15-7462-4B4C-AC58-735DED4BD787}" destId="{63CBDF14-6D56-4591-83B8-5E52CC0C9343}" srcOrd="1" destOrd="0" presId="urn:microsoft.com/office/officeart/2005/8/layout/hierarchy3"/>
    <dgm:cxn modelId="{6AB76FCD-E390-40AA-84C8-2585D96942A2}" type="presParOf" srcId="{63CBDF14-6D56-4591-83B8-5E52CC0C9343}" destId="{66919E8E-6868-4471-8806-12B7C2482FC4}" srcOrd="0" destOrd="0" presId="urn:microsoft.com/office/officeart/2005/8/layout/hierarchy3"/>
    <dgm:cxn modelId="{C772F389-A6FD-4F8D-9A87-EB69E97D945F}" type="presParOf" srcId="{63CBDF14-6D56-4591-83B8-5E52CC0C9343}" destId="{0F6DF9ED-034E-4936-8F49-1D5A8EE7EA9C}" srcOrd="1" destOrd="0" presId="urn:microsoft.com/office/officeart/2005/8/layout/hierarchy3"/>
    <dgm:cxn modelId="{D0B71D84-BAEA-4165-81AB-2D7CC7FD9914}" type="presParOf" srcId="{63CBDF14-6D56-4591-83B8-5E52CC0C9343}" destId="{AF19C2D7-9A7E-401C-BCA2-6366EDF58FB7}" srcOrd="2" destOrd="0" presId="urn:microsoft.com/office/officeart/2005/8/layout/hierarchy3"/>
    <dgm:cxn modelId="{C22B1CAC-4B86-4ABA-8D69-5C92372FC079}" type="presParOf" srcId="{63CBDF14-6D56-4591-83B8-5E52CC0C9343}" destId="{579EF404-6D31-4A1B-84B3-B089CB99A64C}" srcOrd="3" destOrd="0" presId="urn:microsoft.com/office/officeart/2005/8/layout/hierarchy3"/>
    <dgm:cxn modelId="{F9521496-1583-47AA-AD4C-99B84A6F5163}" type="presParOf" srcId="{EA82A206-8376-42B7-9ED5-43A0CB95A235}" destId="{769C0BC2-3623-4A8A-800D-5F3B2AE5F5D8}" srcOrd="1" destOrd="0" presId="urn:microsoft.com/office/officeart/2005/8/layout/hierarchy3"/>
    <dgm:cxn modelId="{40EF3216-CF31-4134-9538-56E7A09BA69D}" type="presParOf" srcId="{769C0BC2-3623-4A8A-800D-5F3B2AE5F5D8}" destId="{A3B5C923-C00F-4088-96D1-B87EE77D21BB}" srcOrd="0" destOrd="0" presId="urn:microsoft.com/office/officeart/2005/8/layout/hierarchy3"/>
    <dgm:cxn modelId="{2CB26AC5-81B9-4DF8-9C65-7E3B5E7540BD}" type="presParOf" srcId="{A3B5C923-C00F-4088-96D1-B87EE77D21BB}" destId="{CB8EAFE1-C912-404C-A7FF-DC657F7A0DAA}" srcOrd="0" destOrd="0" presId="urn:microsoft.com/office/officeart/2005/8/layout/hierarchy3"/>
    <dgm:cxn modelId="{5124AB81-CC11-459F-8A2F-F63974EADD89}" type="presParOf" srcId="{A3B5C923-C00F-4088-96D1-B87EE77D21BB}" destId="{B21E6034-0FB0-4BA3-A94B-51E270181435}" srcOrd="1" destOrd="0" presId="urn:microsoft.com/office/officeart/2005/8/layout/hierarchy3"/>
    <dgm:cxn modelId="{2F67403D-5BA0-4923-88D6-AA49F4A97637}" type="presParOf" srcId="{769C0BC2-3623-4A8A-800D-5F3B2AE5F5D8}" destId="{7AD45632-2F7B-4557-808D-44973059A056}" srcOrd="1" destOrd="0" presId="urn:microsoft.com/office/officeart/2005/8/layout/hierarchy3"/>
    <dgm:cxn modelId="{F8EFA8BE-BE37-44B6-AEA0-D91B746B9D36}" type="presParOf" srcId="{7AD45632-2F7B-4557-808D-44973059A056}" destId="{F5AB0863-811A-480F-9469-08DDA06456EB}" srcOrd="0" destOrd="0" presId="urn:microsoft.com/office/officeart/2005/8/layout/hierarchy3"/>
    <dgm:cxn modelId="{6218CF9D-083D-4149-BA80-F0985626EAC6}" type="presParOf" srcId="{7AD45632-2F7B-4557-808D-44973059A056}" destId="{80DFC821-27D9-46D4-9195-544FB319CFAD}" srcOrd="1" destOrd="0" presId="urn:microsoft.com/office/officeart/2005/8/layout/hierarchy3"/>
    <dgm:cxn modelId="{FC66E122-0766-4A1C-A87F-18AF7A33F7EA}" type="presParOf" srcId="{7AD45632-2F7B-4557-808D-44973059A056}" destId="{597DCC26-A924-4A0A-98E9-3ABB8C30CA4B}" srcOrd="2" destOrd="0" presId="urn:microsoft.com/office/officeart/2005/8/layout/hierarchy3"/>
    <dgm:cxn modelId="{8FA56775-808C-49BE-A80B-5D8A95D30FAB}" type="presParOf" srcId="{7AD45632-2F7B-4557-808D-44973059A056}" destId="{95E681B6-2784-4286-A526-5E2B5BF888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D0706-F311-4AED-A665-B8464CE58FB9}" type="doc">
      <dgm:prSet loTypeId="urn:microsoft.com/office/officeart/2005/8/layout/hierarchy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486468-4247-4259-87F1-52DAE91E8D4B}">
      <dgm:prSet phldrT="[Текст]"/>
      <dgm:spPr/>
      <dgm:t>
        <a:bodyPr/>
        <a:lstStyle/>
        <a:p>
          <a:r>
            <a:rPr lang="ru-RU" b="1" dirty="0" smtClean="0"/>
            <a:t>Индуктивный путь</a:t>
          </a:r>
          <a:endParaRPr lang="ru-RU" b="1" dirty="0"/>
        </a:p>
      </dgm:t>
    </dgm:pt>
    <dgm:pt modelId="{F64D0C32-269E-4C71-BE65-357CE7983A76}" type="parTrans" cxnId="{197AE20F-B471-46B9-883B-47EB4114D62F}">
      <dgm:prSet/>
      <dgm:spPr/>
      <dgm:t>
        <a:bodyPr/>
        <a:lstStyle/>
        <a:p>
          <a:endParaRPr lang="ru-RU"/>
        </a:p>
      </dgm:t>
    </dgm:pt>
    <dgm:pt modelId="{BD56CB01-8588-4F9D-A50A-AC44E3FF8F72}" type="sibTrans" cxnId="{197AE20F-B471-46B9-883B-47EB4114D62F}">
      <dgm:prSet/>
      <dgm:spPr/>
      <dgm:t>
        <a:bodyPr/>
        <a:lstStyle/>
        <a:p>
          <a:endParaRPr lang="ru-RU"/>
        </a:p>
      </dgm:t>
    </dgm:pt>
    <dgm:pt modelId="{FCAE6655-C32D-4A43-9294-4D6DD650DA94}">
      <dgm:prSet phldrT="[Текст]" custT="1"/>
      <dgm:spPr/>
      <dgm:t>
        <a:bodyPr/>
        <a:lstStyle/>
        <a:p>
          <a:r>
            <a:rPr lang="ru-RU" sz="1800" b="1" dirty="0" smtClean="0"/>
            <a:t>от практики к теории</a:t>
          </a:r>
          <a:endParaRPr lang="ru-RU" sz="1800" b="1" dirty="0"/>
        </a:p>
      </dgm:t>
    </dgm:pt>
    <dgm:pt modelId="{19AF8737-6D87-496B-9486-CB8EEDBD6916}" type="parTrans" cxnId="{11B081FC-F034-4112-A8BD-6B36F58FA992}">
      <dgm:prSet/>
      <dgm:spPr/>
      <dgm:t>
        <a:bodyPr/>
        <a:lstStyle/>
        <a:p>
          <a:endParaRPr lang="ru-RU"/>
        </a:p>
      </dgm:t>
    </dgm:pt>
    <dgm:pt modelId="{25ACEEF7-A0CF-48D1-96E6-692EA14231AC}" type="sibTrans" cxnId="{11B081FC-F034-4112-A8BD-6B36F58FA992}">
      <dgm:prSet/>
      <dgm:spPr/>
      <dgm:t>
        <a:bodyPr/>
        <a:lstStyle/>
        <a:p>
          <a:endParaRPr lang="ru-RU"/>
        </a:p>
      </dgm:t>
    </dgm:pt>
    <dgm:pt modelId="{90FCA3AB-32CB-47D5-AC4E-3767ACA9D991}">
      <dgm:prSet phldrT="[Текст]"/>
      <dgm:spPr/>
      <dgm:t>
        <a:bodyPr/>
        <a:lstStyle/>
        <a:p>
          <a:r>
            <a:rPr lang="ru-RU" b="1" dirty="0" smtClean="0"/>
            <a:t>Дедуктивный путь</a:t>
          </a:r>
          <a:endParaRPr lang="ru-RU" b="1" dirty="0"/>
        </a:p>
      </dgm:t>
    </dgm:pt>
    <dgm:pt modelId="{CF3F6C3E-C833-44FA-9FC6-7626AFE5A4D4}" type="parTrans" cxnId="{29FE420D-646A-4F6F-BB25-8AE82D99C37A}">
      <dgm:prSet/>
      <dgm:spPr/>
      <dgm:t>
        <a:bodyPr/>
        <a:lstStyle/>
        <a:p>
          <a:endParaRPr lang="ru-RU"/>
        </a:p>
      </dgm:t>
    </dgm:pt>
    <dgm:pt modelId="{472D9462-6C8B-4B35-9394-7E527C43736C}" type="sibTrans" cxnId="{29FE420D-646A-4F6F-BB25-8AE82D99C37A}">
      <dgm:prSet/>
      <dgm:spPr/>
      <dgm:t>
        <a:bodyPr/>
        <a:lstStyle/>
        <a:p>
          <a:endParaRPr lang="ru-RU"/>
        </a:p>
      </dgm:t>
    </dgm:pt>
    <dgm:pt modelId="{B4E421DE-5413-4F78-88A0-7EFDABD1A815}">
      <dgm:prSet phldrT="[Текст]" custT="1"/>
      <dgm:spPr/>
      <dgm:t>
        <a:bodyPr/>
        <a:lstStyle/>
        <a:p>
          <a:r>
            <a:rPr lang="ru-RU" sz="1800" b="1" dirty="0" smtClean="0"/>
            <a:t>от теории к практике</a:t>
          </a:r>
          <a:endParaRPr lang="ru-RU" sz="1800" b="1" dirty="0"/>
        </a:p>
      </dgm:t>
    </dgm:pt>
    <dgm:pt modelId="{D6A5812A-E639-4411-85D7-31552CCC9782}" type="parTrans" cxnId="{B5183B30-EB23-4CF1-ADB3-57C1B1E41059}">
      <dgm:prSet/>
      <dgm:spPr/>
      <dgm:t>
        <a:bodyPr/>
        <a:lstStyle/>
        <a:p>
          <a:endParaRPr lang="ru-RU"/>
        </a:p>
      </dgm:t>
    </dgm:pt>
    <dgm:pt modelId="{34C0E4A8-10A0-431A-AEF6-C526252ED4A8}" type="sibTrans" cxnId="{B5183B30-EB23-4CF1-ADB3-57C1B1E41059}">
      <dgm:prSet/>
      <dgm:spPr/>
      <dgm:t>
        <a:bodyPr/>
        <a:lstStyle/>
        <a:p>
          <a:endParaRPr lang="ru-RU"/>
        </a:p>
      </dgm:t>
    </dgm:pt>
    <dgm:pt modelId="{BA972224-ABED-4D4C-A684-33250AA5597C}">
      <dgm:prSet/>
      <dgm:spPr/>
      <dgm:t>
        <a:bodyPr/>
        <a:lstStyle/>
        <a:p>
          <a:r>
            <a:rPr lang="ru-RU" dirty="0" smtClean="0"/>
            <a:t>от частного к общему умозаключению</a:t>
          </a:r>
          <a:endParaRPr lang="ru-RU" dirty="0"/>
        </a:p>
      </dgm:t>
    </dgm:pt>
    <dgm:pt modelId="{CF0631A7-9445-4DA7-A78C-1D74C717A6B7}" type="parTrans" cxnId="{7E52B548-F482-47E4-8A31-AC6823CABD50}">
      <dgm:prSet/>
      <dgm:spPr/>
      <dgm:t>
        <a:bodyPr/>
        <a:lstStyle/>
        <a:p>
          <a:endParaRPr lang="ru-RU"/>
        </a:p>
      </dgm:t>
    </dgm:pt>
    <dgm:pt modelId="{5F27CD30-387F-4CF5-B056-F606B02A8DD5}" type="sibTrans" cxnId="{7E52B548-F482-47E4-8A31-AC6823CABD50}">
      <dgm:prSet/>
      <dgm:spPr/>
      <dgm:t>
        <a:bodyPr/>
        <a:lstStyle/>
        <a:p>
          <a:endParaRPr lang="ru-RU"/>
        </a:p>
      </dgm:t>
    </dgm:pt>
    <dgm:pt modelId="{296EA36D-F1B9-4FA1-AAA8-8075621E9893}">
      <dgm:prSet/>
      <dgm:spPr/>
      <dgm:t>
        <a:bodyPr/>
        <a:lstStyle/>
        <a:p>
          <a:r>
            <a:rPr lang="ru-RU" dirty="0" smtClean="0"/>
            <a:t>от общего умозаключения к частному</a:t>
          </a:r>
          <a:endParaRPr lang="ru-RU" dirty="0"/>
        </a:p>
      </dgm:t>
    </dgm:pt>
    <dgm:pt modelId="{74D11C85-F871-487C-9D1E-9688B0E76E67}" type="parTrans" cxnId="{AF986566-18D0-4BF9-83D0-4FD209FECA23}">
      <dgm:prSet/>
      <dgm:spPr/>
      <dgm:t>
        <a:bodyPr/>
        <a:lstStyle/>
        <a:p>
          <a:endParaRPr lang="ru-RU"/>
        </a:p>
      </dgm:t>
    </dgm:pt>
    <dgm:pt modelId="{5557149F-E7CE-4F22-B1F4-08E1416B0A36}" type="sibTrans" cxnId="{AF986566-18D0-4BF9-83D0-4FD209FECA23}">
      <dgm:prSet/>
      <dgm:spPr/>
      <dgm:t>
        <a:bodyPr/>
        <a:lstStyle/>
        <a:p>
          <a:endParaRPr lang="ru-RU"/>
        </a:p>
      </dgm:t>
    </dgm:pt>
    <dgm:pt modelId="{F182DA99-6C51-43D7-B241-CE56AE2FACD6}" type="pres">
      <dgm:prSet presAssocID="{919D0706-F311-4AED-A665-B8464CE58F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6DFA26-6ABE-4E9D-AACD-B91C17F1F4B8}" type="pres">
      <dgm:prSet presAssocID="{1B486468-4247-4259-87F1-52DAE91E8D4B}" presName="root" presStyleCnt="0"/>
      <dgm:spPr/>
    </dgm:pt>
    <dgm:pt modelId="{6B499EC7-65C1-4287-82AB-39612A7B178F}" type="pres">
      <dgm:prSet presAssocID="{1B486468-4247-4259-87F1-52DAE91E8D4B}" presName="rootComposite" presStyleCnt="0"/>
      <dgm:spPr/>
    </dgm:pt>
    <dgm:pt modelId="{12B13D03-D8F7-4C2E-90DD-4C362AC8DB7A}" type="pres">
      <dgm:prSet presAssocID="{1B486468-4247-4259-87F1-52DAE91E8D4B}" presName="rootText" presStyleLbl="node1" presStyleIdx="0" presStyleCnt="2" custScaleY="68139"/>
      <dgm:spPr/>
    </dgm:pt>
    <dgm:pt modelId="{163D7683-EE99-47DE-A1D8-E5E419E0A8B2}" type="pres">
      <dgm:prSet presAssocID="{1B486468-4247-4259-87F1-52DAE91E8D4B}" presName="rootConnector" presStyleLbl="node1" presStyleIdx="0" presStyleCnt="2"/>
      <dgm:spPr/>
    </dgm:pt>
    <dgm:pt modelId="{16DD306D-C949-4C32-869A-6750A064728E}" type="pres">
      <dgm:prSet presAssocID="{1B486468-4247-4259-87F1-52DAE91E8D4B}" presName="childShape" presStyleCnt="0"/>
      <dgm:spPr/>
    </dgm:pt>
    <dgm:pt modelId="{D71A177D-FC5D-4572-9A11-2191D956AEA2}" type="pres">
      <dgm:prSet presAssocID="{19AF8737-6D87-496B-9486-CB8EEDBD6916}" presName="Name13" presStyleLbl="parChTrans1D2" presStyleIdx="0" presStyleCnt="4"/>
      <dgm:spPr/>
    </dgm:pt>
    <dgm:pt modelId="{CDD92FE7-81A2-41C0-8ECA-9297FE5A5ECA}" type="pres">
      <dgm:prSet presAssocID="{FCAE6655-C32D-4A43-9294-4D6DD650DA94}" presName="childText" presStyleLbl="bgAcc1" presStyleIdx="0" presStyleCnt="4" custScaleY="67687">
        <dgm:presLayoutVars>
          <dgm:bulletEnabled val="1"/>
        </dgm:presLayoutVars>
      </dgm:prSet>
      <dgm:spPr/>
    </dgm:pt>
    <dgm:pt modelId="{FE425E69-0F86-4391-9A09-9BB581D9889C}" type="pres">
      <dgm:prSet presAssocID="{CF0631A7-9445-4DA7-A78C-1D74C717A6B7}" presName="Name13" presStyleLbl="parChTrans1D2" presStyleIdx="1" presStyleCnt="4"/>
      <dgm:spPr/>
    </dgm:pt>
    <dgm:pt modelId="{19CBA6E8-1949-4737-A933-B287D9747CBD}" type="pres">
      <dgm:prSet presAssocID="{BA972224-ABED-4D4C-A684-33250AA5597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9393-F930-4DDE-BB4B-8E88F839CC39}" type="pres">
      <dgm:prSet presAssocID="{90FCA3AB-32CB-47D5-AC4E-3767ACA9D991}" presName="root" presStyleCnt="0"/>
      <dgm:spPr/>
    </dgm:pt>
    <dgm:pt modelId="{7E4CBDA4-248F-41A3-8E21-C8EAACFF1E28}" type="pres">
      <dgm:prSet presAssocID="{90FCA3AB-32CB-47D5-AC4E-3767ACA9D991}" presName="rootComposite" presStyleCnt="0"/>
      <dgm:spPr/>
    </dgm:pt>
    <dgm:pt modelId="{3B8A8914-59ED-4537-A781-22FC3472E5EB}" type="pres">
      <dgm:prSet presAssocID="{90FCA3AB-32CB-47D5-AC4E-3767ACA9D991}" presName="rootText" presStyleLbl="node1" presStyleIdx="1" presStyleCnt="2" custScaleY="68139"/>
      <dgm:spPr/>
      <dgm:t>
        <a:bodyPr/>
        <a:lstStyle/>
        <a:p>
          <a:endParaRPr lang="ru-RU"/>
        </a:p>
      </dgm:t>
    </dgm:pt>
    <dgm:pt modelId="{54821162-C11E-47CF-AEBF-C91314E0EBC8}" type="pres">
      <dgm:prSet presAssocID="{90FCA3AB-32CB-47D5-AC4E-3767ACA9D991}" presName="rootConnector" presStyleLbl="node1" presStyleIdx="1" presStyleCnt="2"/>
      <dgm:spPr/>
    </dgm:pt>
    <dgm:pt modelId="{5D2792FA-71DE-4F24-9FDB-834A4560F577}" type="pres">
      <dgm:prSet presAssocID="{90FCA3AB-32CB-47D5-AC4E-3767ACA9D991}" presName="childShape" presStyleCnt="0"/>
      <dgm:spPr/>
    </dgm:pt>
    <dgm:pt modelId="{BAA47E81-4CBA-453E-BC46-E74762353FA1}" type="pres">
      <dgm:prSet presAssocID="{D6A5812A-E639-4411-85D7-31552CCC9782}" presName="Name13" presStyleLbl="parChTrans1D2" presStyleIdx="2" presStyleCnt="4"/>
      <dgm:spPr/>
    </dgm:pt>
    <dgm:pt modelId="{8DD39814-D946-410C-AD16-E4C3AFF91110}" type="pres">
      <dgm:prSet presAssocID="{B4E421DE-5413-4F78-88A0-7EFDABD1A815}" presName="childText" presStyleLbl="bgAcc1" presStyleIdx="2" presStyleCnt="4" custScaleY="6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24B8-2919-41C4-8AF8-55C59105535F}" type="pres">
      <dgm:prSet presAssocID="{74D11C85-F871-487C-9D1E-9688B0E76E67}" presName="Name13" presStyleLbl="parChTrans1D2" presStyleIdx="3" presStyleCnt="4"/>
      <dgm:spPr/>
    </dgm:pt>
    <dgm:pt modelId="{20A62A9F-E6D7-44BA-A3FF-895722C8C488}" type="pres">
      <dgm:prSet presAssocID="{296EA36D-F1B9-4FA1-AAA8-8075621E989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E590F-8AD3-410A-82B1-A23B5C35CEE9}" type="presOf" srcId="{919D0706-F311-4AED-A665-B8464CE58FB9}" destId="{F182DA99-6C51-43D7-B241-CE56AE2FACD6}" srcOrd="0" destOrd="0" presId="urn:microsoft.com/office/officeart/2005/8/layout/hierarchy3"/>
    <dgm:cxn modelId="{5B61A657-2A40-4406-9780-90B89C26C009}" type="presOf" srcId="{19AF8737-6D87-496B-9486-CB8EEDBD6916}" destId="{D71A177D-FC5D-4572-9A11-2191D956AEA2}" srcOrd="0" destOrd="0" presId="urn:microsoft.com/office/officeart/2005/8/layout/hierarchy3"/>
    <dgm:cxn modelId="{197AE20F-B471-46B9-883B-47EB4114D62F}" srcId="{919D0706-F311-4AED-A665-B8464CE58FB9}" destId="{1B486468-4247-4259-87F1-52DAE91E8D4B}" srcOrd="0" destOrd="0" parTransId="{F64D0C32-269E-4C71-BE65-357CE7983A76}" sibTransId="{BD56CB01-8588-4F9D-A50A-AC44E3FF8F72}"/>
    <dgm:cxn modelId="{889A477A-1EB4-4028-92EB-F9FB1E3FE8DA}" type="presOf" srcId="{D6A5812A-E639-4411-85D7-31552CCC9782}" destId="{BAA47E81-4CBA-453E-BC46-E74762353FA1}" srcOrd="0" destOrd="0" presId="urn:microsoft.com/office/officeart/2005/8/layout/hierarchy3"/>
    <dgm:cxn modelId="{11B081FC-F034-4112-A8BD-6B36F58FA992}" srcId="{1B486468-4247-4259-87F1-52DAE91E8D4B}" destId="{FCAE6655-C32D-4A43-9294-4D6DD650DA94}" srcOrd="0" destOrd="0" parTransId="{19AF8737-6D87-496B-9486-CB8EEDBD6916}" sibTransId="{25ACEEF7-A0CF-48D1-96E6-692EA14231AC}"/>
    <dgm:cxn modelId="{BB08F89D-EAB5-4D55-91C6-DC8A342B4F4E}" type="presOf" srcId="{CF0631A7-9445-4DA7-A78C-1D74C717A6B7}" destId="{FE425E69-0F86-4391-9A09-9BB581D9889C}" srcOrd="0" destOrd="0" presId="urn:microsoft.com/office/officeart/2005/8/layout/hierarchy3"/>
    <dgm:cxn modelId="{7E52B548-F482-47E4-8A31-AC6823CABD50}" srcId="{1B486468-4247-4259-87F1-52DAE91E8D4B}" destId="{BA972224-ABED-4D4C-A684-33250AA5597C}" srcOrd="1" destOrd="0" parTransId="{CF0631A7-9445-4DA7-A78C-1D74C717A6B7}" sibTransId="{5F27CD30-387F-4CF5-B056-F606B02A8DD5}"/>
    <dgm:cxn modelId="{9A4C4BC0-4A02-4D1A-B13F-813B1AD8B350}" type="presOf" srcId="{B4E421DE-5413-4F78-88A0-7EFDABD1A815}" destId="{8DD39814-D946-410C-AD16-E4C3AFF91110}" srcOrd="0" destOrd="0" presId="urn:microsoft.com/office/officeart/2005/8/layout/hierarchy3"/>
    <dgm:cxn modelId="{B5183B30-EB23-4CF1-ADB3-57C1B1E41059}" srcId="{90FCA3AB-32CB-47D5-AC4E-3767ACA9D991}" destId="{B4E421DE-5413-4F78-88A0-7EFDABD1A815}" srcOrd="0" destOrd="0" parTransId="{D6A5812A-E639-4411-85D7-31552CCC9782}" sibTransId="{34C0E4A8-10A0-431A-AEF6-C526252ED4A8}"/>
    <dgm:cxn modelId="{1E25D92A-EFB8-4131-83D3-AAFAA5FC1A53}" type="presOf" srcId="{296EA36D-F1B9-4FA1-AAA8-8075621E9893}" destId="{20A62A9F-E6D7-44BA-A3FF-895722C8C488}" srcOrd="0" destOrd="0" presId="urn:microsoft.com/office/officeart/2005/8/layout/hierarchy3"/>
    <dgm:cxn modelId="{1820B2D4-C087-4BE4-B19C-6127259DE842}" type="presOf" srcId="{90FCA3AB-32CB-47D5-AC4E-3767ACA9D991}" destId="{3B8A8914-59ED-4537-A781-22FC3472E5EB}" srcOrd="0" destOrd="0" presId="urn:microsoft.com/office/officeart/2005/8/layout/hierarchy3"/>
    <dgm:cxn modelId="{7DFCA20A-1F93-4A5B-890C-7CD083CF0B10}" type="presOf" srcId="{BA972224-ABED-4D4C-A684-33250AA5597C}" destId="{19CBA6E8-1949-4737-A933-B287D9747CBD}" srcOrd="0" destOrd="0" presId="urn:microsoft.com/office/officeart/2005/8/layout/hierarchy3"/>
    <dgm:cxn modelId="{D65EC134-3527-4241-BAEA-C6F2E9A67363}" type="presOf" srcId="{74D11C85-F871-487C-9D1E-9688B0E76E67}" destId="{CF9924B8-2919-41C4-8AF8-55C59105535F}" srcOrd="0" destOrd="0" presId="urn:microsoft.com/office/officeart/2005/8/layout/hierarchy3"/>
    <dgm:cxn modelId="{3CCBE8E0-A2C0-4D86-B498-D41803AE11AA}" type="presOf" srcId="{90FCA3AB-32CB-47D5-AC4E-3767ACA9D991}" destId="{54821162-C11E-47CF-AEBF-C91314E0EBC8}" srcOrd="1" destOrd="0" presId="urn:microsoft.com/office/officeart/2005/8/layout/hierarchy3"/>
    <dgm:cxn modelId="{C9EDD075-BF41-4A82-B735-1076DF7A8600}" type="presOf" srcId="{FCAE6655-C32D-4A43-9294-4D6DD650DA94}" destId="{CDD92FE7-81A2-41C0-8ECA-9297FE5A5ECA}" srcOrd="0" destOrd="0" presId="urn:microsoft.com/office/officeart/2005/8/layout/hierarchy3"/>
    <dgm:cxn modelId="{80CC7BF5-C677-4B8B-8410-E3EA208F689E}" type="presOf" srcId="{1B486468-4247-4259-87F1-52DAE91E8D4B}" destId="{12B13D03-D8F7-4C2E-90DD-4C362AC8DB7A}" srcOrd="0" destOrd="0" presId="urn:microsoft.com/office/officeart/2005/8/layout/hierarchy3"/>
    <dgm:cxn modelId="{B2553C27-9F61-418B-94A6-2E61DF1ADB7E}" type="presOf" srcId="{1B486468-4247-4259-87F1-52DAE91E8D4B}" destId="{163D7683-EE99-47DE-A1D8-E5E419E0A8B2}" srcOrd="1" destOrd="0" presId="urn:microsoft.com/office/officeart/2005/8/layout/hierarchy3"/>
    <dgm:cxn modelId="{29FE420D-646A-4F6F-BB25-8AE82D99C37A}" srcId="{919D0706-F311-4AED-A665-B8464CE58FB9}" destId="{90FCA3AB-32CB-47D5-AC4E-3767ACA9D991}" srcOrd="1" destOrd="0" parTransId="{CF3F6C3E-C833-44FA-9FC6-7626AFE5A4D4}" sibTransId="{472D9462-6C8B-4B35-9394-7E527C43736C}"/>
    <dgm:cxn modelId="{AF986566-18D0-4BF9-83D0-4FD209FECA23}" srcId="{90FCA3AB-32CB-47D5-AC4E-3767ACA9D991}" destId="{296EA36D-F1B9-4FA1-AAA8-8075621E9893}" srcOrd="1" destOrd="0" parTransId="{74D11C85-F871-487C-9D1E-9688B0E76E67}" sibTransId="{5557149F-E7CE-4F22-B1F4-08E1416B0A36}"/>
    <dgm:cxn modelId="{C9BEB9DB-771D-477D-BCF6-1935E3B5E0F3}" type="presParOf" srcId="{F182DA99-6C51-43D7-B241-CE56AE2FACD6}" destId="{006DFA26-6ABE-4E9D-AACD-B91C17F1F4B8}" srcOrd="0" destOrd="0" presId="urn:microsoft.com/office/officeart/2005/8/layout/hierarchy3"/>
    <dgm:cxn modelId="{EBEAAEC8-F15B-45B9-B194-122C7C4DBF96}" type="presParOf" srcId="{006DFA26-6ABE-4E9D-AACD-B91C17F1F4B8}" destId="{6B499EC7-65C1-4287-82AB-39612A7B178F}" srcOrd="0" destOrd="0" presId="urn:microsoft.com/office/officeart/2005/8/layout/hierarchy3"/>
    <dgm:cxn modelId="{F93F5F69-A47E-4C4D-9623-5EAFA227DE52}" type="presParOf" srcId="{6B499EC7-65C1-4287-82AB-39612A7B178F}" destId="{12B13D03-D8F7-4C2E-90DD-4C362AC8DB7A}" srcOrd="0" destOrd="0" presId="urn:microsoft.com/office/officeart/2005/8/layout/hierarchy3"/>
    <dgm:cxn modelId="{3C7FCD6F-8499-443A-A9E7-33B1D27018C1}" type="presParOf" srcId="{6B499EC7-65C1-4287-82AB-39612A7B178F}" destId="{163D7683-EE99-47DE-A1D8-E5E419E0A8B2}" srcOrd="1" destOrd="0" presId="urn:microsoft.com/office/officeart/2005/8/layout/hierarchy3"/>
    <dgm:cxn modelId="{0280DEA5-4645-4A78-A5B9-D57632D8F182}" type="presParOf" srcId="{006DFA26-6ABE-4E9D-AACD-B91C17F1F4B8}" destId="{16DD306D-C949-4C32-869A-6750A064728E}" srcOrd="1" destOrd="0" presId="urn:microsoft.com/office/officeart/2005/8/layout/hierarchy3"/>
    <dgm:cxn modelId="{F1B0EB04-3F63-48DF-8150-F12080542AB7}" type="presParOf" srcId="{16DD306D-C949-4C32-869A-6750A064728E}" destId="{D71A177D-FC5D-4572-9A11-2191D956AEA2}" srcOrd="0" destOrd="0" presId="urn:microsoft.com/office/officeart/2005/8/layout/hierarchy3"/>
    <dgm:cxn modelId="{6B18C26E-6602-4864-9971-EA5BDE9FEA7A}" type="presParOf" srcId="{16DD306D-C949-4C32-869A-6750A064728E}" destId="{CDD92FE7-81A2-41C0-8ECA-9297FE5A5ECA}" srcOrd="1" destOrd="0" presId="urn:microsoft.com/office/officeart/2005/8/layout/hierarchy3"/>
    <dgm:cxn modelId="{51787614-F773-4953-B47A-74D6F02EA5A7}" type="presParOf" srcId="{16DD306D-C949-4C32-869A-6750A064728E}" destId="{FE425E69-0F86-4391-9A09-9BB581D9889C}" srcOrd="2" destOrd="0" presId="urn:microsoft.com/office/officeart/2005/8/layout/hierarchy3"/>
    <dgm:cxn modelId="{1C11BD31-8BF3-4217-BB7A-6C6CAD69F99B}" type="presParOf" srcId="{16DD306D-C949-4C32-869A-6750A064728E}" destId="{19CBA6E8-1949-4737-A933-B287D9747CBD}" srcOrd="3" destOrd="0" presId="urn:microsoft.com/office/officeart/2005/8/layout/hierarchy3"/>
    <dgm:cxn modelId="{DA919077-8C79-4F96-A587-7441617B971C}" type="presParOf" srcId="{F182DA99-6C51-43D7-B241-CE56AE2FACD6}" destId="{52D89393-F930-4DDE-BB4B-8E88F839CC39}" srcOrd="1" destOrd="0" presId="urn:microsoft.com/office/officeart/2005/8/layout/hierarchy3"/>
    <dgm:cxn modelId="{BCB2D84C-B280-42C6-B809-8BA32D41E2EF}" type="presParOf" srcId="{52D89393-F930-4DDE-BB4B-8E88F839CC39}" destId="{7E4CBDA4-248F-41A3-8E21-C8EAACFF1E28}" srcOrd="0" destOrd="0" presId="urn:microsoft.com/office/officeart/2005/8/layout/hierarchy3"/>
    <dgm:cxn modelId="{F0670DA4-F076-43D7-85FF-3CB1E289C43A}" type="presParOf" srcId="{7E4CBDA4-248F-41A3-8E21-C8EAACFF1E28}" destId="{3B8A8914-59ED-4537-A781-22FC3472E5EB}" srcOrd="0" destOrd="0" presId="urn:microsoft.com/office/officeart/2005/8/layout/hierarchy3"/>
    <dgm:cxn modelId="{A4649CF7-BF4B-4253-9F7F-027BF7160E5F}" type="presParOf" srcId="{7E4CBDA4-248F-41A3-8E21-C8EAACFF1E28}" destId="{54821162-C11E-47CF-AEBF-C91314E0EBC8}" srcOrd="1" destOrd="0" presId="urn:microsoft.com/office/officeart/2005/8/layout/hierarchy3"/>
    <dgm:cxn modelId="{8AC4A519-0395-48B3-94F3-D23CD9D906CF}" type="presParOf" srcId="{52D89393-F930-4DDE-BB4B-8E88F839CC39}" destId="{5D2792FA-71DE-4F24-9FDB-834A4560F577}" srcOrd="1" destOrd="0" presId="urn:microsoft.com/office/officeart/2005/8/layout/hierarchy3"/>
    <dgm:cxn modelId="{61B9C895-B2CF-4C0E-A585-077234016CB4}" type="presParOf" srcId="{5D2792FA-71DE-4F24-9FDB-834A4560F577}" destId="{BAA47E81-4CBA-453E-BC46-E74762353FA1}" srcOrd="0" destOrd="0" presId="urn:microsoft.com/office/officeart/2005/8/layout/hierarchy3"/>
    <dgm:cxn modelId="{88B97885-8B9C-4166-AB21-1533AA63DE53}" type="presParOf" srcId="{5D2792FA-71DE-4F24-9FDB-834A4560F577}" destId="{8DD39814-D946-410C-AD16-E4C3AFF91110}" srcOrd="1" destOrd="0" presId="urn:microsoft.com/office/officeart/2005/8/layout/hierarchy3"/>
    <dgm:cxn modelId="{790E2CDA-3161-47A6-BA31-A06299F2BE3D}" type="presParOf" srcId="{5D2792FA-71DE-4F24-9FDB-834A4560F577}" destId="{CF9924B8-2919-41C4-8AF8-55C59105535F}" srcOrd="2" destOrd="0" presId="urn:microsoft.com/office/officeart/2005/8/layout/hierarchy3"/>
    <dgm:cxn modelId="{04F6FCE1-31B8-4FB8-A5A6-78590A05C556}" type="presParOf" srcId="{5D2792FA-71DE-4F24-9FDB-834A4560F577}" destId="{20A62A9F-E6D7-44BA-A3FF-895722C8C4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6B2FD-9FDE-4AC4-8335-A45E161A3E0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C01D4F-9A5B-4206-9C5A-89D872B9EE4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Проблемная ситуация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3D84EA-4373-4010-AF88-D497A4F545A4}" type="parTrans" cxnId="{ED8544C8-6997-40F7-8C53-3E3F917E0E0F}">
      <dgm:prSet/>
      <dgm:spPr/>
      <dgm:t>
        <a:bodyPr/>
        <a:lstStyle/>
        <a:p>
          <a:endParaRPr lang="ru-RU"/>
        </a:p>
      </dgm:t>
    </dgm:pt>
    <dgm:pt modelId="{B28CEA74-729A-4D3F-A29D-0F3E74583B82}" type="sibTrans" cxnId="{ED8544C8-6997-40F7-8C53-3E3F917E0E0F}">
      <dgm:prSet/>
      <dgm:spPr/>
      <dgm:t>
        <a:bodyPr/>
        <a:lstStyle/>
        <a:p>
          <a:endParaRPr lang="ru-RU"/>
        </a:p>
      </dgm:t>
    </dgm:pt>
    <dgm:pt modelId="{516E1855-66E2-4B26-ADEF-9608E9B95A29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Организационный                       этап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A80599-0E1B-48EC-8A98-9A4F33B7D049}" type="parTrans" cxnId="{68783393-F6AE-439D-8A36-0CBF12465E49}">
      <dgm:prSet/>
      <dgm:spPr/>
      <dgm:t>
        <a:bodyPr/>
        <a:lstStyle/>
        <a:p>
          <a:endParaRPr lang="ru-RU"/>
        </a:p>
      </dgm:t>
    </dgm:pt>
    <dgm:pt modelId="{BCD03EA6-D65D-4B8D-ADC1-5CC87CE1D6E1}" type="sibTrans" cxnId="{68783393-F6AE-439D-8A36-0CBF12465E49}">
      <dgm:prSet/>
      <dgm:spPr/>
      <dgm:t>
        <a:bodyPr/>
        <a:lstStyle/>
        <a:p>
          <a:endParaRPr lang="ru-RU"/>
        </a:p>
      </dgm:t>
    </dgm:pt>
    <dgm:pt modelId="{5B888EA3-9532-43F4-B344-53DA8CE88BF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Да-нетка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Линия времени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5AE20-AD77-42DF-A6F0-2710C55C597D}" type="parTrans" cxnId="{E4A217B8-DD03-464E-B0C1-C46853158160}">
      <dgm:prSet/>
      <dgm:spPr/>
      <dgm:t>
        <a:bodyPr/>
        <a:lstStyle/>
        <a:p>
          <a:endParaRPr lang="ru-RU"/>
        </a:p>
      </dgm:t>
    </dgm:pt>
    <dgm:pt modelId="{FBA81B65-E599-47C2-9894-7A925447AB56}" type="sibTrans" cxnId="{E4A217B8-DD03-464E-B0C1-C46853158160}">
      <dgm:prSet/>
      <dgm:spPr/>
      <dgm:t>
        <a:bodyPr/>
        <a:lstStyle/>
        <a:p>
          <a:endParaRPr lang="ru-RU"/>
        </a:p>
      </dgm:t>
    </dgm:pt>
    <dgm:pt modelId="{8FE3BC89-00F6-42F7-8164-C6387D08FB10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Постановка целей урока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70BAFB4-B51A-4E58-8218-75FDD3D7787F}" type="parTrans" cxnId="{599AE5B4-7815-422A-8D3E-605ABB923AB8}">
      <dgm:prSet/>
      <dgm:spPr/>
      <dgm:t>
        <a:bodyPr/>
        <a:lstStyle/>
        <a:p>
          <a:endParaRPr lang="ru-RU"/>
        </a:p>
      </dgm:t>
    </dgm:pt>
    <dgm:pt modelId="{3E587EBE-22AF-4703-B1BB-A690598DDAC8}" type="sibTrans" cxnId="{599AE5B4-7815-422A-8D3E-605ABB923AB8}">
      <dgm:prSet/>
      <dgm:spPr/>
      <dgm:t>
        <a:bodyPr/>
        <a:lstStyle/>
        <a:p>
          <a:endParaRPr lang="ru-RU"/>
        </a:p>
      </dgm:t>
    </dgm:pt>
    <dgm:pt modelId="{62247672-2101-45A1-9DF9-FF32D4906B2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500" dirty="0" smtClean="0"/>
        </a:p>
        <a:p>
          <a:endParaRPr lang="ru-RU" sz="1500" dirty="0" smtClean="0"/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за шагом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 беру тебя с собой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12393-26E7-454F-A5F2-13E4921F2C92}" type="parTrans" cxnId="{048A6E1B-53D7-4C47-8763-BF9ED113FDD4}">
      <dgm:prSet/>
      <dgm:spPr/>
      <dgm:t>
        <a:bodyPr/>
        <a:lstStyle/>
        <a:p>
          <a:endParaRPr lang="ru-RU"/>
        </a:p>
      </dgm:t>
    </dgm:pt>
    <dgm:pt modelId="{F0007016-B447-4A00-B3F3-7FF13016D0BD}" type="sibTrans" cxnId="{048A6E1B-53D7-4C47-8763-BF9ED113FDD4}">
      <dgm:prSet/>
      <dgm:spPr/>
      <dgm:t>
        <a:bodyPr/>
        <a:lstStyle/>
        <a:p>
          <a:endParaRPr lang="ru-RU"/>
        </a:p>
      </dgm:t>
    </dgm:pt>
    <dgm:pt modelId="{AA97EB0D-DB9E-4AD7-84FB-928831C1B51F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Актуализация знаний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02DEF0D-17A5-487B-91AC-ABD3840D13D2}" type="parTrans" cxnId="{0C78C6A9-A49B-44A5-8E68-E96EFCDBA8BB}">
      <dgm:prSet/>
      <dgm:spPr/>
      <dgm:t>
        <a:bodyPr/>
        <a:lstStyle/>
        <a:p>
          <a:endParaRPr lang="ru-RU"/>
        </a:p>
      </dgm:t>
    </dgm:pt>
    <dgm:pt modelId="{150D31A1-1F47-41B2-A1AF-86E0AB007688}" type="sibTrans" cxnId="{0C78C6A9-A49B-44A5-8E68-E96EFCDBA8BB}">
      <dgm:prSet/>
      <dgm:spPr/>
      <dgm:t>
        <a:bodyPr/>
        <a:lstStyle/>
        <a:p>
          <a:endParaRPr lang="ru-RU"/>
        </a:p>
      </dgm:t>
    </dgm:pt>
    <dgm:pt modelId="{567FB2F1-4A78-4D22-9DCE-0AD93A38821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Лови ошибку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587FF-09B6-4675-964F-7A85DEB49552}" type="parTrans" cxnId="{CD5EC25C-BFF6-4C54-A2F4-82F4E599F11E}">
      <dgm:prSet/>
      <dgm:spPr/>
      <dgm:t>
        <a:bodyPr/>
        <a:lstStyle/>
        <a:p>
          <a:endParaRPr lang="ru-RU"/>
        </a:p>
      </dgm:t>
    </dgm:pt>
    <dgm:pt modelId="{3BEDCE92-1DF3-4F83-A902-A201AC7BCF5B}" type="sibTrans" cxnId="{CD5EC25C-BFF6-4C54-A2F4-82F4E599F11E}">
      <dgm:prSet/>
      <dgm:spPr/>
      <dgm:t>
        <a:bodyPr/>
        <a:lstStyle/>
        <a:p>
          <a:endParaRPr lang="ru-RU"/>
        </a:p>
      </dgm:t>
    </dgm:pt>
    <dgm:pt modelId="{A15698BA-2398-4CC0-89D7-2EC6114D5122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Изучение нового материала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8B2FE71-0337-4892-A034-3C93DC867355}" type="parTrans" cxnId="{414B3A80-777E-4C5A-B2F8-F12DBD4C7EB1}">
      <dgm:prSet/>
      <dgm:spPr/>
      <dgm:t>
        <a:bodyPr/>
        <a:lstStyle/>
        <a:p>
          <a:endParaRPr lang="ru-RU"/>
        </a:p>
      </dgm:t>
    </dgm:pt>
    <dgm:pt modelId="{9B3ED4C0-8C14-4E0F-9593-2FF4D369CC3B}" type="sibTrans" cxnId="{414B3A80-777E-4C5A-B2F8-F12DBD4C7EB1}">
      <dgm:prSet/>
      <dgm:spPr/>
      <dgm:t>
        <a:bodyPr/>
        <a:lstStyle/>
        <a:p>
          <a:endParaRPr lang="ru-RU"/>
        </a:p>
      </dgm:t>
    </dgm:pt>
    <dgm:pt modelId="{2B402E0D-0052-4DFF-B387-956E4D3A624E}" type="pres">
      <dgm:prSet presAssocID="{7D76B2FD-9FDE-4AC4-8335-A45E161A3E0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89E87-4BED-4ADB-9C6E-EBBB643E20DB}" type="pres">
      <dgm:prSet presAssocID="{7D76B2FD-9FDE-4AC4-8335-A45E161A3E00}" presName="children" presStyleCnt="0"/>
      <dgm:spPr/>
    </dgm:pt>
    <dgm:pt modelId="{4B94C0CD-FF0D-4A10-9D5A-8C822F94C0CA}" type="pres">
      <dgm:prSet presAssocID="{7D76B2FD-9FDE-4AC4-8335-A45E161A3E00}" presName="child1group" presStyleCnt="0"/>
      <dgm:spPr/>
    </dgm:pt>
    <dgm:pt modelId="{62E3A7FE-324E-47CA-A0CA-11C14E3AFB4C}" type="pres">
      <dgm:prSet presAssocID="{7D76B2FD-9FDE-4AC4-8335-A45E161A3E00}" presName="child1" presStyleLbl="bgAcc1" presStyleIdx="0" presStyleCnt="4" custScaleX="186804"/>
      <dgm:spPr/>
      <dgm:t>
        <a:bodyPr/>
        <a:lstStyle/>
        <a:p>
          <a:endParaRPr lang="ru-RU"/>
        </a:p>
      </dgm:t>
    </dgm:pt>
    <dgm:pt modelId="{B77A17EC-1CD5-4A5B-875A-965A96E8B5CE}" type="pres">
      <dgm:prSet presAssocID="{7D76B2FD-9FDE-4AC4-8335-A45E161A3E0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5ABAA-AC6B-45C7-86FF-3BE91D78A77D}" type="pres">
      <dgm:prSet presAssocID="{7D76B2FD-9FDE-4AC4-8335-A45E161A3E00}" presName="child2group" presStyleCnt="0"/>
      <dgm:spPr/>
    </dgm:pt>
    <dgm:pt modelId="{46C8E0A8-0D36-44F1-BF23-DFE29C41255D}" type="pres">
      <dgm:prSet presAssocID="{7D76B2FD-9FDE-4AC4-8335-A45E161A3E00}" presName="child2" presStyleLbl="bgAcc1" presStyleIdx="1" presStyleCnt="4" custScaleX="188006"/>
      <dgm:spPr/>
      <dgm:t>
        <a:bodyPr/>
        <a:lstStyle/>
        <a:p>
          <a:endParaRPr lang="ru-RU"/>
        </a:p>
      </dgm:t>
    </dgm:pt>
    <dgm:pt modelId="{B4F2E44E-17D6-4AB4-9B97-1AF3651769FF}" type="pres">
      <dgm:prSet presAssocID="{7D76B2FD-9FDE-4AC4-8335-A45E161A3E0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A4BD-138B-4524-A879-54D048373241}" type="pres">
      <dgm:prSet presAssocID="{7D76B2FD-9FDE-4AC4-8335-A45E161A3E00}" presName="child3group" presStyleCnt="0"/>
      <dgm:spPr/>
    </dgm:pt>
    <dgm:pt modelId="{B228E1CA-CC86-45D4-A081-801327192726}" type="pres">
      <dgm:prSet presAssocID="{7D76B2FD-9FDE-4AC4-8335-A45E161A3E00}" presName="child3" presStyleLbl="bgAcc1" presStyleIdx="2" presStyleCnt="4" custScaleX="179712"/>
      <dgm:spPr/>
      <dgm:t>
        <a:bodyPr/>
        <a:lstStyle/>
        <a:p>
          <a:endParaRPr lang="ru-RU"/>
        </a:p>
      </dgm:t>
    </dgm:pt>
    <dgm:pt modelId="{3B68E25E-CAFD-421B-952E-8F996162FC1C}" type="pres">
      <dgm:prSet presAssocID="{7D76B2FD-9FDE-4AC4-8335-A45E161A3E0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F771-2FEC-46C7-AFBC-F49787AF2FA7}" type="pres">
      <dgm:prSet presAssocID="{7D76B2FD-9FDE-4AC4-8335-A45E161A3E00}" presName="child4group" presStyleCnt="0"/>
      <dgm:spPr/>
    </dgm:pt>
    <dgm:pt modelId="{4E7A18FE-E601-407C-A64F-316DDF74CF3C}" type="pres">
      <dgm:prSet presAssocID="{7D76B2FD-9FDE-4AC4-8335-A45E161A3E00}" presName="child4" presStyleLbl="bgAcc1" presStyleIdx="3" presStyleCnt="4" custScaleX="186203"/>
      <dgm:spPr/>
      <dgm:t>
        <a:bodyPr/>
        <a:lstStyle/>
        <a:p>
          <a:endParaRPr lang="ru-RU"/>
        </a:p>
      </dgm:t>
    </dgm:pt>
    <dgm:pt modelId="{C558453E-B6E6-4445-899A-4006BFC15AC4}" type="pres">
      <dgm:prSet presAssocID="{7D76B2FD-9FDE-4AC4-8335-A45E161A3E0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1E897-838E-47F3-90E8-75DBDFAB1E40}" type="pres">
      <dgm:prSet presAssocID="{7D76B2FD-9FDE-4AC4-8335-A45E161A3E00}" presName="childPlaceholder" presStyleCnt="0"/>
      <dgm:spPr/>
    </dgm:pt>
    <dgm:pt modelId="{C8B04DBD-5282-4A19-84BC-45D6A6B37E2B}" type="pres">
      <dgm:prSet presAssocID="{7D76B2FD-9FDE-4AC4-8335-A45E161A3E00}" presName="circle" presStyleCnt="0"/>
      <dgm:spPr/>
    </dgm:pt>
    <dgm:pt modelId="{3502ABF0-2F25-4B9A-ADF8-AD4F97E31DB6}" type="pres">
      <dgm:prSet presAssocID="{7D76B2FD-9FDE-4AC4-8335-A45E161A3E00}" presName="quadrant1" presStyleLbl="node1" presStyleIdx="0" presStyleCnt="4" custLinFactNeighborX="652" custLinFactNeighborY="-13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BEAD-1D76-47D4-A391-B1D0C571A0CD}" type="pres">
      <dgm:prSet presAssocID="{7D76B2FD-9FDE-4AC4-8335-A45E161A3E0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D539-D603-4E5A-B401-70A90AC94F66}" type="pres">
      <dgm:prSet presAssocID="{7D76B2FD-9FDE-4AC4-8335-A45E161A3E0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F9E7F-4CED-4B0B-8121-5F71B91D84CB}" type="pres">
      <dgm:prSet presAssocID="{7D76B2FD-9FDE-4AC4-8335-A45E161A3E0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08A66-90C0-4415-9203-31CC6BF7E970}" type="pres">
      <dgm:prSet presAssocID="{7D76B2FD-9FDE-4AC4-8335-A45E161A3E00}" presName="quadrantPlaceholder" presStyleCnt="0"/>
      <dgm:spPr/>
    </dgm:pt>
    <dgm:pt modelId="{80635600-F7DF-4B15-9D27-88674A285602}" type="pres">
      <dgm:prSet presAssocID="{7D76B2FD-9FDE-4AC4-8335-A45E161A3E00}" presName="center1" presStyleLbl="fgShp" presStyleIdx="0" presStyleCnt="2" custLinFactNeighborX="3333" custLinFactNeighborY="-2326"/>
      <dgm:spPr>
        <a:prstGeom prst="ellipse">
          <a:avLst/>
        </a:prstGeom>
      </dgm:spPr>
    </dgm:pt>
    <dgm:pt modelId="{4540E61F-7B8D-4928-B9D4-F0443D331AD5}" type="pres">
      <dgm:prSet presAssocID="{7D76B2FD-9FDE-4AC4-8335-A45E161A3E00}" presName="center2" presStyleLbl="fgShp" presStyleIdx="1" presStyleCnt="2" custScaleX="124446" custScaleY="163684" custLinFactNeighborX="0" custLinFactNeighborY="-8945"/>
      <dgm:spPr>
        <a:prstGeom prst="ellipse">
          <a:avLst/>
        </a:prstGeom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68783393-F6AE-439D-8A36-0CBF12465E49}" srcId="{1FC01D4F-9A5B-4206-9C5A-89D872B9EE46}" destId="{516E1855-66E2-4B26-ADEF-9608E9B95A29}" srcOrd="0" destOrd="0" parTransId="{53A80599-0E1B-48EC-8A98-9A4F33B7D049}" sibTransId="{BCD03EA6-D65D-4B8D-ADC1-5CC87CE1D6E1}"/>
    <dgm:cxn modelId="{D2CB9403-92C5-4260-945A-5904F9EA9F14}" type="presOf" srcId="{1FC01D4F-9A5B-4206-9C5A-89D872B9EE46}" destId="{3502ABF0-2F25-4B9A-ADF8-AD4F97E31DB6}" srcOrd="0" destOrd="0" presId="urn:microsoft.com/office/officeart/2005/8/layout/cycle4"/>
    <dgm:cxn modelId="{D5444376-82EC-425A-B548-4B3A14ED728E}" type="presOf" srcId="{8FE3BC89-00F6-42F7-8164-C6387D08FB10}" destId="{B4F2E44E-17D6-4AB4-9B97-1AF3651769FF}" srcOrd="1" destOrd="0" presId="urn:microsoft.com/office/officeart/2005/8/layout/cycle4"/>
    <dgm:cxn modelId="{CD5EC25C-BFF6-4C54-A2F4-82F4E599F11E}" srcId="{7D76B2FD-9FDE-4AC4-8335-A45E161A3E00}" destId="{567FB2F1-4A78-4D22-9DCE-0AD93A388210}" srcOrd="3" destOrd="0" parTransId="{F63587FF-09B6-4675-964F-7A85DEB49552}" sibTransId="{3BEDCE92-1DF3-4F83-A902-A201AC7BCF5B}"/>
    <dgm:cxn modelId="{01EF8BC1-DDBC-45E5-9638-9D6536421974}" type="presOf" srcId="{A15698BA-2398-4CC0-89D7-2EC6114D5122}" destId="{C558453E-B6E6-4445-899A-4006BFC15AC4}" srcOrd="1" destOrd="0" presId="urn:microsoft.com/office/officeart/2005/8/layout/cycle4"/>
    <dgm:cxn modelId="{4AAD0D0A-6ADD-40D6-B8C5-7C02666E21FC}" type="presOf" srcId="{567FB2F1-4A78-4D22-9DCE-0AD93A388210}" destId="{C36F9E7F-4CED-4B0B-8121-5F71B91D84CB}" srcOrd="0" destOrd="0" presId="urn:microsoft.com/office/officeart/2005/8/layout/cycle4"/>
    <dgm:cxn modelId="{28831517-580C-416A-9CA6-6622CAFF184C}" type="presOf" srcId="{AA97EB0D-DB9E-4AD7-84FB-928831C1B51F}" destId="{B228E1CA-CC86-45D4-A081-801327192726}" srcOrd="0" destOrd="0" presId="urn:microsoft.com/office/officeart/2005/8/layout/cycle4"/>
    <dgm:cxn modelId="{9F6FB3E2-957C-4EF8-B9AC-F87DEFFE5CCB}" type="presOf" srcId="{516E1855-66E2-4B26-ADEF-9608E9B95A29}" destId="{62E3A7FE-324E-47CA-A0CA-11C14E3AFB4C}" srcOrd="0" destOrd="0" presId="urn:microsoft.com/office/officeart/2005/8/layout/cycle4"/>
    <dgm:cxn modelId="{B75FA446-0ECD-44AF-841E-79D0B3C1F0AA}" type="presOf" srcId="{A15698BA-2398-4CC0-89D7-2EC6114D5122}" destId="{4E7A18FE-E601-407C-A64F-316DDF74CF3C}" srcOrd="0" destOrd="0" presId="urn:microsoft.com/office/officeart/2005/8/layout/cycle4"/>
    <dgm:cxn modelId="{7C0FDA11-5E8C-4380-811A-508EB2C35F66}" type="presOf" srcId="{AA97EB0D-DB9E-4AD7-84FB-928831C1B51F}" destId="{3B68E25E-CAFD-421B-952E-8F996162FC1C}" srcOrd="1" destOrd="0" presId="urn:microsoft.com/office/officeart/2005/8/layout/cycle4"/>
    <dgm:cxn modelId="{E4A217B8-DD03-464E-B0C1-C46853158160}" srcId="{7D76B2FD-9FDE-4AC4-8335-A45E161A3E00}" destId="{5B888EA3-9532-43F4-B344-53DA8CE88BFD}" srcOrd="1" destOrd="0" parTransId="{0DE5AE20-AD77-42DF-A6F0-2710C55C597D}" sibTransId="{FBA81B65-E599-47C2-9894-7A925447AB56}"/>
    <dgm:cxn modelId="{599AE5B4-7815-422A-8D3E-605ABB923AB8}" srcId="{5B888EA3-9532-43F4-B344-53DA8CE88BFD}" destId="{8FE3BC89-00F6-42F7-8164-C6387D08FB10}" srcOrd="0" destOrd="0" parTransId="{370BAFB4-B51A-4E58-8218-75FDD3D7787F}" sibTransId="{3E587EBE-22AF-4703-B1BB-A690598DDAC8}"/>
    <dgm:cxn modelId="{31E91B28-A62D-4997-A3AF-46FBB8C58128}" type="presOf" srcId="{8FE3BC89-00F6-42F7-8164-C6387D08FB10}" destId="{46C8E0A8-0D36-44F1-BF23-DFE29C41255D}" srcOrd="0" destOrd="0" presId="urn:microsoft.com/office/officeart/2005/8/layout/cycle4"/>
    <dgm:cxn modelId="{0C78C6A9-A49B-44A5-8E68-E96EFCDBA8BB}" srcId="{62247672-2101-45A1-9DF9-FF32D4906B2C}" destId="{AA97EB0D-DB9E-4AD7-84FB-928831C1B51F}" srcOrd="0" destOrd="0" parTransId="{902DEF0D-17A5-487B-91AC-ABD3840D13D2}" sibTransId="{150D31A1-1F47-41B2-A1AF-86E0AB007688}"/>
    <dgm:cxn modelId="{048A6E1B-53D7-4C47-8763-BF9ED113FDD4}" srcId="{7D76B2FD-9FDE-4AC4-8335-A45E161A3E00}" destId="{62247672-2101-45A1-9DF9-FF32D4906B2C}" srcOrd="2" destOrd="0" parTransId="{BB812393-26E7-454F-A5F2-13E4921F2C92}" sibTransId="{F0007016-B447-4A00-B3F3-7FF13016D0BD}"/>
    <dgm:cxn modelId="{ED8544C8-6997-40F7-8C53-3E3F917E0E0F}" srcId="{7D76B2FD-9FDE-4AC4-8335-A45E161A3E00}" destId="{1FC01D4F-9A5B-4206-9C5A-89D872B9EE46}" srcOrd="0" destOrd="0" parTransId="{C73D84EA-4373-4010-AF88-D497A4F545A4}" sibTransId="{B28CEA74-729A-4D3F-A29D-0F3E74583B82}"/>
    <dgm:cxn modelId="{1172CC63-A5EC-4171-9A77-4B33BB8D52AA}" type="presOf" srcId="{516E1855-66E2-4B26-ADEF-9608E9B95A29}" destId="{B77A17EC-1CD5-4A5B-875A-965A96E8B5CE}" srcOrd="1" destOrd="0" presId="urn:microsoft.com/office/officeart/2005/8/layout/cycle4"/>
    <dgm:cxn modelId="{BCD5410B-ED2E-4EF4-A736-2E35BB303553}" type="presOf" srcId="{7D76B2FD-9FDE-4AC4-8335-A45E161A3E00}" destId="{2B402E0D-0052-4DFF-B387-956E4D3A624E}" srcOrd="0" destOrd="0" presId="urn:microsoft.com/office/officeart/2005/8/layout/cycle4"/>
    <dgm:cxn modelId="{414B3A80-777E-4C5A-B2F8-F12DBD4C7EB1}" srcId="{567FB2F1-4A78-4D22-9DCE-0AD93A388210}" destId="{A15698BA-2398-4CC0-89D7-2EC6114D5122}" srcOrd="0" destOrd="0" parTransId="{C8B2FE71-0337-4892-A034-3C93DC867355}" sibTransId="{9B3ED4C0-8C14-4E0F-9593-2FF4D369CC3B}"/>
    <dgm:cxn modelId="{3DDC35F9-3AAC-4C6C-AF42-A38678E5B3AB}" type="presOf" srcId="{62247672-2101-45A1-9DF9-FF32D4906B2C}" destId="{8551D539-D603-4E5A-B401-70A90AC94F66}" srcOrd="0" destOrd="0" presId="urn:microsoft.com/office/officeart/2005/8/layout/cycle4"/>
    <dgm:cxn modelId="{64399688-0E1E-405F-8A61-68E9604633D5}" type="presOf" srcId="{5B888EA3-9532-43F4-B344-53DA8CE88BFD}" destId="{2E43BEAD-1D76-47D4-A391-B1D0C571A0CD}" srcOrd="0" destOrd="0" presId="urn:microsoft.com/office/officeart/2005/8/layout/cycle4"/>
    <dgm:cxn modelId="{BDCCF05F-6ADA-482B-8FEE-084370349761}" type="presParOf" srcId="{2B402E0D-0052-4DFF-B387-956E4D3A624E}" destId="{15289E87-4BED-4ADB-9C6E-EBBB643E20DB}" srcOrd="0" destOrd="0" presId="urn:microsoft.com/office/officeart/2005/8/layout/cycle4"/>
    <dgm:cxn modelId="{8B8C083D-5E37-462B-BE47-FB206287C1D3}" type="presParOf" srcId="{15289E87-4BED-4ADB-9C6E-EBBB643E20DB}" destId="{4B94C0CD-FF0D-4A10-9D5A-8C822F94C0CA}" srcOrd="0" destOrd="0" presId="urn:microsoft.com/office/officeart/2005/8/layout/cycle4"/>
    <dgm:cxn modelId="{1923146D-552F-4E13-8FA9-C5B939F9ECAB}" type="presParOf" srcId="{4B94C0CD-FF0D-4A10-9D5A-8C822F94C0CA}" destId="{62E3A7FE-324E-47CA-A0CA-11C14E3AFB4C}" srcOrd="0" destOrd="0" presId="urn:microsoft.com/office/officeart/2005/8/layout/cycle4"/>
    <dgm:cxn modelId="{4C59CB9A-F642-4F2F-A7CC-4B764B610C5C}" type="presParOf" srcId="{4B94C0CD-FF0D-4A10-9D5A-8C822F94C0CA}" destId="{B77A17EC-1CD5-4A5B-875A-965A96E8B5CE}" srcOrd="1" destOrd="0" presId="urn:microsoft.com/office/officeart/2005/8/layout/cycle4"/>
    <dgm:cxn modelId="{A6DCF938-055C-470C-9870-C0090B0D1732}" type="presParOf" srcId="{15289E87-4BED-4ADB-9C6E-EBBB643E20DB}" destId="{E255ABAA-AC6B-45C7-86FF-3BE91D78A77D}" srcOrd="1" destOrd="0" presId="urn:microsoft.com/office/officeart/2005/8/layout/cycle4"/>
    <dgm:cxn modelId="{CC58CC4D-7616-4A9A-8C03-89A18C55AC63}" type="presParOf" srcId="{E255ABAA-AC6B-45C7-86FF-3BE91D78A77D}" destId="{46C8E0A8-0D36-44F1-BF23-DFE29C41255D}" srcOrd="0" destOrd="0" presId="urn:microsoft.com/office/officeart/2005/8/layout/cycle4"/>
    <dgm:cxn modelId="{69478257-7104-4D92-AC00-F889ADF0972A}" type="presParOf" srcId="{E255ABAA-AC6B-45C7-86FF-3BE91D78A77D}" destId="{B4F2E44E-17D6-4AB4-9B97-1AF3651769FF}" srcOrd="1" destOrd="0" presId="urn:microsoft.com/office/officeart/2005/8/layout/cycle4"/>
    <dgm:cxn modelId="{1AD6C6A0-BF3D-476B-BECA-A15721476328}" type="presParOf" srcId="{15289E87-4BED-4ADB-9C6E-EBBB643E20DB}" destId="{9D36A4BD-138B-4524-A879-54D048373241}" srcOrd="2" destOrd="0" presId="urn:microsoft.com/office/officeart/2005/8/layout/cycle4"/>
    <dgm:cxn modelId="{CAD641DF-F40B-4947-8AC9-5777C697D7D9}" type="presParOf" srcId="{9D36A4BD-138B-4524-A879-54D048373241}" destId="{B228E1CA-CC86-45D4-A081-801327192726}" srcOrd="0" destOrd="0" presId="urn:microsoft.com/office/officeart/2005/8/layout/cycle4"/>
    <dgm:cxn modelId="{A88A0738-5916-4CA2-8726-0EFF6DEA2F33}" type="presParOf" srcId="{9D36A4BD-138B-4524-A879-54D048373241}" destId="{3B68E25E-CAFD-421B-952E-8F996162FC1C}" srcOrd="1" destOrd="0" presId="urn:microsoft.com/office/officeart/2005/8/layout/cycle4"/>
    <dgm:cxn modelId="{9408DE7A-B3E9-431F-B77D-C64D511E8C7C}" type="presParOf" srcId="{15289E87-4BED-4ADB-9C6E-EBBB643E20DB}" destId="{2D60F771-2FEC-46C7-AFBC-F49787AF2FA7}" srcOrd="3" destOrd="0" presId="urn:microsoft.com/office/officeart/2005/8/layout/cycle4"/>
    <dgm:cxn modelId="{4883E32A-29D4-4AD0-9760-A686500D8275}" type="presParOf" srcId="{2D60F771-2FEC-46C7-AFBC-F49787AF2FA7}" destId="{4E7A18FE-E601-407C-A64F-316DDF74CF3C}" srcOrd="0" destOrd="0" presId="urn:microsoft.com/office/officeart/2005/8/layout/cycle4"/>
    <dgm:cxn modelId="{0FCC10F1-E7C6-4280-87EB-C5EFAA2B3BC5}" type="presParOf" srcId="{2D60F771-2FEC-46C7-AFBC-F49787AF2FA7}" destId="{C558453E-B6E6-4445-899A-4006BFC15AC4}" srcOrd="1" destOrd="0" presId="urn:microsoft.com/office/officeart/2005/8/layout/cycle4"/>
    <dgm:cxn modelId="{A13278A5-C4B8-4A93-B405-5A6AEF7ED07C}" type="presParOf" srcId="{15289E87-4BED-4ADB-9C6E-EBBB643E20DB}" destId="{3741E897-838E-47F3-90E8-75DBDFAB1E40}" srcOrd="4" destOrd="0" presId="urn:microsoft.com/office/officeart/2005/8/layout/cycle4"/>
    <dgm:cxn modelId="{5BBA3044-833E-4365-B827-AEE8C390F3B2}" type="presParOf" srcId="{2B402E0D-0052-4DFF-B387-956E4D3A624E}" destId="{C8B04DBD-5282-4A19-84BC-45D6A6B37E2B}" srcOrd="1" destOrd="0" presId="urn:microsoft.com/office/officeart/2005/8/layout/cycle4"/>
    <dgm:cxn modelId="{8D8A68B3-9FAC-45DD-A12A-4B4D57B5092D}" type="presParOf" srcId="{C8B04DBD-5282-4A19-84BC-45D6A6B37E2B}" destId="{3502ABF0-2F25-4B9A-ADF8-AD4F97E31DB6}" srcOrd="0" destOrd="0" presId="urn:microsoft.com/office/officeart/2005/8/layout/cycle4"/>
    <dgm:cxn modelId="{A14F222E-672A-4D0A-A82F-5E7E5536DC8A}" type="presParOf" srcId="{C8B04DBD-5282-4A19-84BC-45D6A6B37E2B}" destId="{2E43BEAD-1D76-47D4-A391-B1D0C571A0CD}" srcOrd="1" destOrd="0" presId="urn:microsoft.com/office/officeart/2005/8/layout/cycle4"/>
    <dgm:cxn modelId="{3C6E5C39-05D6-47C7-9DFC-592DACE0EEB7}" type="presParOf" srcId="{C8B04DBD-5282-4A19-84BC-45D6A6B37E2B}" destId="{8551D539-D603-4E5A-B401-70A90AC94F66}" srcOrd="2" destOrd="0" presId="urn:microsoft.com/office/officeart/2005/8/layout/cycle4"/>
    <dgm:cxn modelId="{D751E163-991C-473E-9016-1EDB4BFFD92F}" type="presParOf" srcId="{C8B04DBD-5282-4A19-84BC-45D6A6B37E2B}" destId="{C36F9E7F-4CED-4B0B-8121-5F71B91D84CB}" srcOrd="3" destOrd="0" presId="urn:microsoft.com/office/officeart/2005/8/layout/cycle4"/>
    <dgm:cxn modelId="{11B625D8-C876-4EE4-BD44-37098CB11FC6}" type="presParOf" srcId="{C8B04DBD-5282-4A19-84BC-45D6A6B37E2B}" destId="{F8D08A66-90C0-4415-9203-31CC6BF7E970}" srcOrd="4" destOrd="0" presId="urn:microsoft.com/office/officeart/2005/8/layout/cycle4"/>
    <dgm:cxn modelId="{41F620D6-6002-49A6-849B-927FC7975383}" type="presParOf" srcId="{2B402E0D-0052-4DFF-B387-956E4D3A624E}" destId="{80635600-F7DF-4B15-9D27-88674A285602}" srcOrd="2" destOrd="0" presId="urn:microsoft.com/office/officeart/2005/8/layout/cycle4"/>
    <dgm:cxn modelId="{4D4605ED-58E5-4895-BA84-EFF9F21134F8}" type="presParOf" srcId="{2B402E0D-0052-4DFF-B387-956E4D3A624E}" destId="{4540E61F-7B8D-4928-B9D4-F0443D331AD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76B2FD-9FDE-4AC4-8335-A45E161A3E0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C01D4F-9A5B-4206-9C5A-89D872B9EE4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Реставратор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Создай паспорт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3D84EA-4373-4010-AF88-D497A4F545A4}" type="parTrans" cxnId="{ED8544C8-6997-40F7-8C53-3E3F917E0E0F}">
      <dgm:prSet/>
      <dgm:spPr/>
      <dgm:t>
        <a:bodyPr/>
        <a:lstStyle/>
        <a:p>
          <a:endParaRPr lang="ru-RU"/>
        </a:p>
      </dgm:t>
    </dgm:pt>
    <dgm:pt modelId="{B28CEA74-729A-4D3F-A29D-0F3E74583B82}" type="sibTrans" cxnId="{ED8544C8-6997-40F7-8C53-3E3F917E0E0F}">
      <dgm:prSet/>
      <dgm:spPr/>
      <dgm:t>
        <a:bodyPr/>
        <a:lstStyle/>
        <a:p>
          <a:endParaRPr lang="ru-RU"/>
        </a:p>
      </dgm:t>
    </dgm:pt>
    <dgm:pt modelId="{516E1855-66E2-4B26-ADEF-9608E9B95A29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Закрепление изученного материала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3A80599-0E1B-48EC-8A98-9A4F33B7D049}" type="parTrans" cxnId="{68783393-F6AE-439D-8A36-0CBF12465E49}">
      <dgm:prSet/>
      <dgm:spPr/>
      <dgm:t>
        <a:bodyPr/>
        <a:lstStyle/>
        <a:p>
          <a:endParaRPr lang="ru-RU"/>
        </a:p>
      </dgm:t>
    </dgm:pt>
    <dgm:pt modelId="{BCD03EA6-D65D-4B8D-ADC1-5CC87CE1D6E1}" type="sibTrans" cxnId="{68783393-F6AE-439D-8A36-0CBF12465E49}">
      <dgm:prSet/>
      <dgm:spPr/>
      <dgm:t>
        <a:bodyPr/>
        <a:lstStyle/>
        <a:p>
          <a:endParaRPr lang="ru-RU"/>
        </a:p>
      </dgm:t>
    </dgm:pt>
    <dgm:pt modelId="{5B888EA3-9532-43F4-B344-53DA8CE88BF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Опрос по цепочке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5AE20-AD77-42DF-A6F0-2710C55C597D}" type="parTrans" cxnId="{E4A217B8-DD03-464E-B0C1-C46853158160}">
      <dgm:prSet/>
      <dgm:spPr/>
      <dgm:t>
        <a:bodyPr/>
        <a:lstStyle/>
        <a:p>
          <a:endParaRPr lang="ru-RU"/>
        </a:p>
      </dgm:t>
    </dgm:pt>
    <dgm:pt modelId="{FBA81B65-E599-47C2-9894-7A925447AB56}" type="sibTrans" cxnId="{E4A217B8-DD03-464E-B0C1-C46853158160}">
      <dgm:prSet/>
      <dgm:spPr/>
      <dgm:t>
        <a:bodyPr/>
        <a:lstStyle/>
        <a:p>
          <a:endParaRPr lang="ru-RU"/>
        </a:p>
      </dgm:t>
    </dgm:pt>
    <dgm:pt modelId="{8FE3BC89-00F6-42F7-8164-C6387D08FB10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Контроль за процессом и результатом учебной деятельности учащихся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370BAFB4-B51A-4E58-8218-75FDD3D7787F}" type="parTrans" cxnId="{599AE5B4-7815-422A-8D3E-605ABB923AB8}">
      <dgm:prSet/>
      <dgm:spPr/>
      <dgm:t>
        <a:bodyPr/>
        <a:lstStyle/>
        <a:p>
          <a:endParaRPr lang="ru-RU"/>
        </a:p>
      </dgm:t>
    </dgm:pt>
    <dgm:pt modelId="{3E587EBE-22AF-4703-B1BB-A690598DDAC8}" type="sibTrans" cxnId="{599AE5B4-7815-422A-8D3E-605ABB923AB8}">
      <dgm:prSet/>
      <dgm:spPr/>
      <dgm:t>
        <a:bodyPr/>
        <a:lstStyle/>
        <a:p>
          <a:endParaRPr lang="ru-RU"/>
        </a:p>
      </dgm:t>
    </dgm:pt>
    <dgm:pt modelId="{AA97EB0D-DB9E-4AD7-84FB-928831C1B51F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Рефлексия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02DEF0D-17A5-487B-91AC-ABD3840D13D2}" type="parTrans" cxnId="{0C78C6A9-A49B-44A5-8E68-E96EFCDBA8BB}">
      <dgm:prSet/>
      <dgm:spPr/>
      <dgm:t>
        <a:bodyPr/>
        <a:lstStyle/>
        <a:p>
          <a:endParaRPr lang="ru-RU"/>
        </a:p>
      </dgm:t>
    </dgm:pt>
    <dgm:pt modelId="{150D31A1-1F47-41B2-A1AF-86E0AB007688}" type="sibTrans" cxnId="{0C78C6A9-A49B-44A5-8E68-E96EFCDBA8BB}">
      <dgm:prSet/>
      <dgm:spPr/>
      <dgm:t>
        <a:bodyPr/>
        <a:lstStyle/>
        <a:p>
          <a:endParaRPr lang="ru-RU"/>
        </a:p>
      </dgm:t>
    </dgm:pt>
    <dgm:pt modelId="{567FB2F1-4A78-4D22-9DCE-0AD93A38821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Рюкзак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587FF-09B6-4675-964F-7A85DEB49552}" type="parTrans" cxnId="{CD5EC25C-BFF6-4C54-A2F4-82F4E599F11E}">
      <dgm:prSet/>
      <dgm:spPr/>
      <dgm:t>
        <a:bodyPr/>
        <a:lstStyle/>
        <a:p>
          <a:endParaRPr lang="ru-RU"/>
        </a:p>
      </dgm:t>
    </dgm:pt>
    <dgm:pt modelId="{3BEDCE92-1DF3-4F83-A902-A201AC7BCF5B}" type="sibTrans" cxnId="{CD5EC25C-BFF6-4C54-A2F4-82F4E599F11E}">
      <dgm:prSet/>
      <dgm:spPr/>
      <dgm:t>
        <a:bodyPr/>
        <a:lstStyle/>
        <a:p>
          <a:endParaRPr lang="ru-RU"/>
        </a:p>
      </dgm:t>
    </dgm:pt>
    <dgm:pt modelId="{62247672-2101-45A1-9DF9-FF32D4906B2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500" dirty="0" smtClean="0"/>
        </a:p>
        <a:p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Телеграмма</a:t>
          </a:r>
        </a:p>
      </dgm:t>
    </dgm:pt>
    <dgm:pt modelId="{F0007016-B447-4A00-B3F3-7FF13016D0BD}" type="sibTrans" cxnId="{048A6E1B-53D7-4C47-8763-BF9ED113FDD4}">
      <dgm:prSet/>
      <dgm:spPr/>
      <dgm:t>
        <a:bodyPr/>
        <a:lstStyle/>
        <a:p>
          <a:endParaRPr lang="ru-RU"/>
        </a:p>
      </dgm:t>
    </dgm:pt>
    <dgm:pt modelId="{BB812393-26E7-454F-A5F2-13E4921F2C92}" type="parTrans" cxnId="{048A6E1B-53D7-4C47-8763-BF9ED113FDD4}">
      <dgm:prSet/>
      <dgm:spPr/>
      <dgm:t>
        <a:bodyPr/>
        <a:lstStyle/>
        <a:p>
          <a:endParaRPr lang="ru-RU"/>
        </a:p>
      </dgm:t>
    </dgm:pt>
    <dgm:pt modelId="{2B402E0D-0052-4DFF-B387-956E4D3A624E}" type="pres">
      <dgm:prSet presAssocID="{7D76B2FD-9FDE-4AC4-8335-A45E161A3E0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89E87-4BED-4ADB-9C6E-EBBB643E20DB}" type="pres">
      <dgm:prSet presAssocID="{7D76B2FD-9FDE-4AC4-8335-A45E161A3E00}" presName="children" presStyleCnt="0"/>
      <dgm:spPr/>
    </dgm:pt>
    <dgm:pt modelId="{4B94C0CD-FF0D-4A10-9D5A-8C822F94C0CA}" type="pres">
      <dgm:prSet presAssocID="{7D76B2FD-9FDE-4AC4-8335-A45E161A3E00}" presName="child1group" presStyleCnt="0"/>
      <dgm:spPr/>
    </dgm:pt>
    <dgm:pt modelId="{62E3A7FE-324E-47CA-A0CA-11C14E3AFB4C}" type="pres">
      <dgm:prSet presAssocID="{7D76B2FD-9FDE-4AC4-8335-A45E161A3E00}" presName="child1" presStyleLbl="bgAcc1" presStyleIdx="0" presStyleCnt="3" custScaleX="198583" custLinFactNeighborX="-5718" custLinFactNeighborY="2648"/>
      <dgm:spPr/>
      <dgm:t>
        <a:bodyPr/>
        <a:lstStyle/>
        <a:p>
          <a:endParaRPr lang="ru-RU"/>
        </a:p>
      </dgm:t>
    </dgm:pt>
    <dgm:pt modelId="{B77A17EC-1CD5-4A5B-875A-965A96E8B5CE}" type="pres">
      <dgm:prSet presAssocID="{7D76B2FD-9FDE-4AC4-8335-A45E161A3E00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5ABAA-AC6B-45C7-86FF-3BE91D78A77D}" type="pres">
      <dgm:prSet presAssocID="{7D76B2FD-9FDE-4AC4-8335-A45E161A3E00}" presName="child2group" presStyleCnt="0"/>
      <dgm:spPr/>
    </dgm:pt>
    <dgm:pt modelId="{46C8E0A8-0D36-44F1-BF23-DFE29C41255D}" type="pres">
      <dgm:prSet presAssocID="{7D76B2FD-9FDE-4AC4-8335-A45E161A3E00}" presName="child2" presStyleLbl="bgAcc1" presStyleIdx="1" presStyleCnt="3" custScaleX="160424"/>
      <dgm:spPr/>
      <dgm:t>
        <a:bodyPr/>
        <a:lstStyle/>
        <a:p>
          <a:endParaRPr lang="ru-RU"/>
        </a:p>
      </dgm:t>
    </dgm:pt>
    <dgm:pt modelId="{B4F2E44E-17D6-4AB4-9B97-1AF3651769FF}" type="pres">
      <dgm:prSet presAssocID="{7D76B2FD-9FDE-4AC4-8335-A45E161A3E00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A4BD-138B-4524-A879-54D048373241}" type="pres">
      <dgm:prSet presAssocID="{7D76B2FD-9FDE-4AC4-8335-A45E161A3E00}" presName="child3group" presStyleCnt="0"/>
      <dgm:spPr/>
    </dgm:pt>
    <dgm:pt modelId="{B228E1CA-CC86-45D4-A081-801327192726}" type="pres">
      <dgm:prSet presAssocID="{7D76B2FD-9FDE-4AC4-8335-A45E161A3E00}" presName="child3" presStyleLbl="bgAcc1" presStyleIdx="2" presStyleCnt="3" custScaleX="164512" custLinFactNeighborX="-572" custLinFactNeighborY="-4414"/>
      <dgm:spPr/>
      <dgm:t>
        <a:bodyPr/>
        <a:lstStyle/>
        <a:p>
          <a:endParaRPr lang="ru-RU"/>
        </a:p>
      </dgm:t>
    </dgm:pt>
    <dgm:pt modelId="{3B68E25E-CAFD-421B-952E-8F996162FC1C}" type="pres">
      <dgm:prSet presAssocID="{7D76B2FD-9FDE-4AC4-8335-A45E161A3E00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1E897-838E-47F3-90E8-75DBDFAB1E40}" type="pres">
      <dgm:prSet presAssocID="{7D76B2FD-9FDE-4AC4-8335-A45E161A3E00}" presName="childPlaceholder" presStyleCnt="0"/>
      <dgm:spPr/>
    </dgm:pt>
    <dgm:pt modelId="{C8B04DBD-5282-4A19-84BC-45D6A6B37E2B}" type="pres">
      <dgm:prSet presAssocID="{7D76B2FD-9FDE-4AC4-8335-A45E161A3E00}" presName="circle" presStyleCnt="0"/>
      <dgm:spPr/>
    </dgm:pt>
    <dgm:pt modelId="{3502ABF0-2F25-4B9A-ADF8-AD4F97E31DB6}" type="pres">
      <dgm:prSet presAssocID="{7D76B2FD-9FDE-4AC4-8335-A45E161A3E00}" presName="quadrant1" presStyleLbl="node1" presStyleIdx="0" presStyleCnt="4" custLinFactNeighborX="0" custLinFactNeighborY="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BEAD-1D76-47D4-A391-B1D0C571A0CD}" type="pres">
      <dgm:prSet presAssocID="{7D76B2FD-9FDE-4AC4-8335-A45E161A3E00}" presName="quadrant2" presStyleLbl="node1" presStyleIdx="1" presStyleCnt="4" custLinFactNeighborX="652" custLinFactNeighborY="1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D539-D603-4E5A-B401-70A90AC94F66}" type="pres">
      <dgm:prSet presAssocID="{7D76B2FD-9FDE-4AC4-8335-A45E161A3E00}" presName="quadrant3" presStyleLbl="node1" presStyleIdx="2" presStyleCnt="4" custLinFactNeighborX="1957" custLinFactNeighborY="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F9E7F-4CED-4B0B-8121-5F71B91D84CB}" type="pres">
      <dgm:prSet presAssocID="{7D76B2FD-9FDE-4AC4-8335-A45E161A3E00}" presName="quadrant4" presStyleLbl="node1" presStyleIdx="3" presStyleCnt="4" custScaleX="98927" custScaleY="98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08A66-90C0-4415-9203-31CC6BF7E970}" type="pres">
      <dgm:prSet presAssocID="{7D76B2FD-9FDE-4AC4-8335-A45E161A3E00}" presName="quadrantPlaceholder" presStyleCnt="0"/>
      <dgm:spPr/>
    </dgm:pt>
    <dgm:pt modelId="{80635600-F7DF-4B15-9D27-88674A285602}" type="pres">
      <dgm:prSet presAssocID="{7D76B2FD-9FDE-4AC4-8335-A45E161A3E00}" presName="center1" presStyleLbl="fgShp" presStyleIdx="0" presStyleCnt="2" custLinFactNeighborX="3333" custLinFactNeighborY="-2326"/>
      <dgm:spPr>
        <a:prstGeom prst="ellipse">
          <a:avLst/>
        </a:prstGeom>
      </dgm:spPr>
    </dgm:pt>
    <dgm:pt modelId="{4540E61F-7B8D-4928-B9D4-F0443D331AD5}" type="pres">
      <dgm:prSet presAssocID="{7D76B2FD-9FDE-4AC4-8335-A45E161A3E00}" presName="center2" presStyleLbl="fgShp" presStyleIdx="1" presStyleCnt="2" custScaleX="124446" custScaleY="163684" custLinFactNeighborX="0" custLinFactNeighborY="-8945"/>
      <dgm:spPr>
        <a:prstGeom prst="ellipse">
          <a:avLst/>
        </a:prstGeom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8825247C-47E3-4B0F-B0BF-EAAEA05B23B3}" type="presOf" srcId="{62247672-2101-45A1-9DF9-FF32D4906B2C}" destId="{8551D539-D603-4E5A-B401-70A90AC94F66}" srcOrd="0" destOrd="0" presId="urn:microsoft.com/office/officeart/2005/8/layout/cycle4"/>
    <dgm:cxn modelId="{E4A217B8-DD03-464E-B0C1-C46853158160}" srcId="{7D76B2FD-9FDE-4AC4-8335-A45E161A3E00}" destId="{5B888EA3-9532-43F4-B344-53DA8CE88BFD}" srcOrd="1" destOrd="0" parTransId="{0DE5AE20-AD77-42DF-A6F0-2710C55C597D}" sibTransId="{FBA81B65-E599-47C2-9894-7A925447AB56}"/>
    <dgm:cxn modelId="{68783393-F6AE-439D-8A36-0CBF12465E49}" srcId="{1FC01D4F-9A5B-4206-9C5A-89D872B9EE46}" destId="{516E1855-66E2-4B26-ADEF-9608E9B95A29}" srcOrd="0" destOrd="0" parTransId="{53A80599-0E1B-48EC-8A98-9A4F33B7D049}" sibTransId="{BCD03EA6-D65D-4B8D-ADC1-5CC87CE1D6E1}"/>
    <dgm:cxn modelId="{ED8544C8-6997-40F7-8C53-3E3F917E0E0F}" srcId="{7D76B2FD-9FDE-4AC4-8335-A45E161A3E00}" destId="{1FC01D4F-9A5B-4206-9C5A-89D872B9EE46}" srcOrd="0" destOrd="0" parTransId="{C73D84EA-4373-4010-AF88-D497A4F545A4}" sibTransId="{B28CEA74-729A-4D3F-A29D-0F3E74583B82}"/>
    <dgm:cxn modelId="{687E5451-21E7-4FD7-8AE9-243A1E5FAB87}" type="presOf" srcId="{8FE3BC89-00F6-42F7-8164-C6387D08FB10}" destId="{B4F2E44E-17D6-4AB4-9B97-1AF3651769FF}" srcOrd="1" destOrd="0" presId="urn:microsoft.com/office/officeart/2005/8/layout/cycle4"/>
    <dgm:cxn modelId="{EAAF5D1B-2751-4CB6-A31D-142748EF527D}" type="presOf" srcId="{516E1855-66E2-4B26-ADEF-9608E9B95A29}" destId="{62E3A7FE-324E-47CA-A0CA-11C14E3AFB4C}" srcOrd="0" destOrd="0" presId="urn:microsoft.com/office/officeart/2005/8/layout/cycle4"/>
    <dgm:cxn modelId="{7B759E42-7BC8-4F0F-8FFA-2C810D7C0F42}" type="presOf" srcId="{AA97EB0D-DB9E-4AD7-84FB-928831C1B51F}" destId="{B228E1CA-CC86-45D4-A081-801327192726}" srcOrd="0" destOrd="0" presId="urn:microsoft.com/office/officeart/2005/8/layout/cycle4"/>
    <dgm:cxn modelId="{229CCFDA-F84F-422C-A0D6-2D173F784B0B}" type="presOf" srcId="{5B888EA3-9532-43F4-B344-53DA8CE88BFD}" destId="{2E43BEAD-1D76-47D4-A391-B1D0C571A0CD}" srcOrd="0" destOrd="0" presId="urn:microsoft.com/office/officeart/2005/8/layout/cycle4"/>
    <dgm:cxn modelId="{599AE5B4-7815-422A-8D3E-605ABB923AB8}" srcId="{5B888EA3-9532-43F4-B344-53DA8CE88BFD}" destId="{8FE3BC89-00F6-42F7-8164-C6387D08FB10}" srcOrd="0" destOrd="0" parTransId="{370BAFB4-B51A-4E58-8218-75FDD3D7787F}" sibTransId="{3E587EBE-22AF-4703-B1BB-A690598DDAC8}"/>
    <dgm:cxn modelId="{B3C1119F-D29C-45AE-99D5-73550EE72799}" type="presOf" srcId="{AA97EB0D-DB9E-4AD7-84FB-928831C1B51F}" destId="{3B68E25E-CAFD-421B-952E-8F996162FC1C}" srcOrd="1" destOrd="0" presId="urn:microsoft.com/office/officeart/2005/8/layout/cycle4"/>
    <dgm:cxn modelId="{048A6E1B-53D7-4C47-8763-BF9ED113FDD4}" srcId="{7D76B2FD-9FDE-4AC4-8335-A45E161A3E00}" destId="{62247672-2101-45A1-9DF9-FF32D4906B2C}" srcOrd="2" destOrd="0" parTransId="{BB812393-26E7-454F-A5F2-13E4921F2C92}" sibTransId="{F0007016-B447-4A00-B3F3-7FF13016D0BD}"/>
    <dgm:cxn modelId="{DCA07A4B-A037-4E5E-A493-2834BD5DF7B5}" type="presOf" srcId="{1FC01D4F-9A5B-4206-9C5A-89D872B9EE46}" destId="{3502ABF0-2F25-4B9A-ADF8-AD4F97E31DB6}" srcOrd="0" destOrd="0" presId="urn:microsoft.com/office/officeart/2005/8/layout/cycle4"/>
    <dgm:cxn modelId="{103C94CE-685A-4195-A1D4-CC7D5265BD35}" type="presOf" srcId="{567FB2F1-4A78-4D22-9DCE-0AD93A388210}" destId="{C36F9E7F-4CED-4B0B-8121-5F71B91D84CB}" srcOrd="0" destOrd="0" presId="urn:microsoft.com/office/officeart/2005/8/layout/cycle4"/>
    <dgm:cxn modelId="{681B6C50-4F2F-424C-B0A4-DEFE1E5E1ABE}" type="presOf" srcId="{516E1855-66E2-4B26-ADEF-9608E9B95A29}" destId="{B77A17EC-1CD5-4A5B-875A-965A96E8B5CE}" srcOrd="1" destOrd="0" presId="urn:microsoft.com/office/officeart/2005/8/layout/cycle4"/>
    <dgm:cxn modelId="{E19BC47E-D8D1-4D5B-857D-588E709AE328}" type="presOf" srcId="{8FE3BC89-00F6-42F7-8164-C6387D08FB10}" destId="{46C8E0A8-0D36-44F1-BF23-DFE29C41255D}" srcOrd="0" destOrd="0" presId="urn:microsoft.com/office/officeart/2005/8/layout/cycle4"/>
    <dgm:cxn modelId="{0C78C6A9-A49B-44A5-8E68-E96EFCDBA8BB}" srcId="{62247672-2101-45A1-9DF9-FF32D4906B2C}" destId="{AA97EB0D-DB9E-4AD7-84FB-928831C1B51F}" srcOrd="0" destOrd="0" parTransId="{902DEF0D-17A5-487B-91AC-ABD3840D13D2}" sibTransId="{150D31A1-1F47-41B2-A1AF-86E0AB007688}"/>
    <dgm:cxn modelId="{A5AC6490-CD55-4876-9892-A7600F8271A0}" type="presOf" srcId="{7D76B2FD-9FDE-4AC4-8335-A45E161A3E00}" destId="{2B402E0D-0052-4DFF-B387-956E4D3A624E}" srcOrd="0" destOrd="0" presId="urn:microsoft.com/office/officeart/2005/8/layout/cycle4"/>
    <dgm:cxn modelId="{CD5EC25C-BFF6-4C54-A2F4-82F4E599F11E}" srcId="{7D76B2FD-9FDE-4AC4-8335-A45E161A3E00}" destId="{567FB2F1-4A78-4D22-9DCE-0AD93A388210}" srcOrd="3" destOrd="0" parTransId="{F63587FF-09B6-4675-964F-7A85DEB49552}" sibTransId="{3BEDCE92-1DF3-4F83-A902-A201AC7BCF5B}"/>
    <dgm:cxn modelId="{913F61F5-9BBE-4F1A-8874-83381E299DA1}" type="presParOf" srcId="{2B402E0D-0052-4DFF-B387-956E4D3A624E}" destId="{15289E87-4BED-4ADB-9C6E-EBBB643E20DB}" srcOrd="0" destOrd="0" presId="urn:microsoft.com/office/officeart/2005/8/layout/cycle4"/>
    <dgm:cxn modelId="{271E5555-4FBB-4CB6-91D6-BBC6DDCC730D}" type="presParOf" srcId="{15289E87-4BED-4ADB-9C6E-EBBB643E20DB}" destId="{4B94C0CD-FF0D-4A10-9D5A-8C822F94C0CA}" srcOrd="0" destOrd="0" presId="urn:microsoft.com/office/officeart/2005/8/layout/cycle4"/>
    <dgm:cxn modelId="{07E95169-B32B-49AC-99FF-1CF7A0BADFED}" type="presParOf" srcId="{4B94C0CD-FF0D-4A10-9D5A-8C822F94C0CA}" destId="{62E3A7FE-324E-47CA-A0CA-11C14E3AFB4C}" srcOrd="0" destOrd="0" presId="urn:microsoft.com/office/officeart/2005/8/layout/cycle4"/>
    <dgm:cxn modelId="{446CEB2A-828B-4DD0-A67D-11166BCCBBD5}" type="presParOf" srcId="{4B94C0CD-FF0D-4A10-9D5A-8C822F94C0CA}" destId="{B77A17EC-1CD5-4A5B-875A-965A96E8B5CE}" srcOrd="1" destOrd="0" presId="urn:microsoft.com/office/officeart/2005/8/layout/cycle4"/>
    <dgm:cxn modelId="{79600C8D-35F2-414C-80C2-E370B3ED28E5}" type="presParOf" srcId="{15289E87-4BED-4ADB-9C6E-EBBB643E20DB}" destId="{E255ABAA-AC6B-45C7-86FF-3BE91D78A77D}" srcOrd="1" destOrd="0" presId="urn:microsoft.com/office/officeart/2005/8/layout/cycle4"/>
    <dgm:cxn modelId="{EBCD5693-6BEB-4199-A99C-C175498B5755}" type="presParOf" srcId="{E255ABAA-AC6B-45C7-86FF-3BE91D78A77D}" destId="{46C8E0A8-0D36-44F1-BF23-DFE29C41255D}" srcOrd="0" destOrd="0" presId="urn:microsoft.com/office/officeart/2005/8/layout/cycle4"/>
    <dgm:cxn modelId="{3E85131D-5FC1-460B-BEFC-060BE729A600}" type="presParOf" srcId="{E255ABAA-AC6B-45C7-86FF-3BE91D78A77D}" destId="{B4F2E44E-17D6-4AB4-9B97-1AF3651769FF}" srcOrd="1" destOrd="0" presId="urn:microsoft.com/office/officeart/2005/8/layout/cycle4"/>
    <dgm:cxn modelId="{7F269124-A177-472C-A7EC-E2FCABC6A68B}" type="presParOf" srcId="{15289E87-4BED-4ADB-9C6E-EBBB643E20DB}" destId="{9D36A4BD-138B-4524-A879-54D048373241}" srcOrd="2" destOrd="0" presId="urn:microsoft.com/office/officeart/2005/8/layout/cycle4"/>
    <dgm:cxn modelId="{BD2A5878-54A3-4923-93E4-93169201A505}" type="presParOf" srcId="{9D36A4BD-138B-4524-A879-54D048373241}" destId="{B228E1CA-CC86-45D4-A081-801327192726}" srcOrd="0" destOrd="0" presId="urn:microsoft.com/office/officeart/2005/8/layout/cycle4"/>
    <dgm:cxn modelId="{BF788628-15C2-4A51-A627-899FBD0EA7D1}" type="presParOf" srcId="{9D36A4BD-138B-4524-A879-54D048373241}" destId="{3B68E25E-CAFD-421B-952E-8F996162FC1C}" srcOrd="1" destOrd="0" presId="urn:microsoft.com/office/officeart/2005/8/layout/cycle4"/>
    <dgm:cxn modelId="{E861741E-625D-4107-A14B-4859DBD454B2}" type="presParOf" srcId="{15289E87-4BED-4ADB-9C6E-EBBB643E20DB}" destId="{3741E897-838E-47F3-90E8-75DBDFAB1E40}" srcOrd="3" destOrd="0" presId="urn:microsoft.com/office/officeart/2005/8/layout/cycle4"/>
    <dgm:cxn modelId="{F9AA208E-0C81-4D8D-B5E3-87E52776DAA8}" type="presParOf" srcId="{2B402E0D-0052-4DFF-B387-956E4D3A624E}" destId="{C8B04DBD-5282-4A19-84BC-45D6A6B37E2B}" srcOrd="1" destOrd="0" presId="urn:microsoft.com/office/officeart/2005/8/layout/cycle4"/>
    <dgm:cxn modelId="{0D9CA23B-66D2-4930-BF40-334E1A1A91F6}" type="presParOf" srcId="{C8B04DBD-5282-4A19-84BC-45D6A6B37E2B}" destId="{3502ABF0-2F25-4B9A-ADF8-AD4F97E31DB6}" srcOrd="0" destOrd="0" presId="urn:microsoft.com/office/officeart/2005/8/layout/cycle4"/>
    <dgm:cxn modelId="{9B63BAD8-6B14-4197-AD09-DD0B57001C0D}" type="presParOf" srcId="{C8B04DBD-5282-4A19-84BC-45D6A6B37E2B}" destId="{2E43BEAD-1D76-47D4-A391-B1D0C571A0CD}" srcOrd="1" destOrd="0" presId="urn:microsoft.com/office/officeart/2005/8/layout/cycle4"/>
    <dgm:cxn modelId="{05F2E424-332C-4374-B8C6-0420014A432F}" type="presParOf" srcId="{C8B04DBD-5282-4A19-84BC-45D6A6B37E2B}" destId="{8551D539-D603-4E5A-B401-70A90AC94F66}" srcOrd="2" destOrd="0" presId="urn:microsoft.com/office/officeart/2005/8/layout/cycle4"/>
    <dgm:cxn modelId="{6F40E211-2B66-47DE-88F3-90CB958A042B}" type="presParOf" srcId="{C8B04DBD-5282-4A19-84BC-45D6A6B37E2B}" destId="{C36F9E7F-4CED-4B0B-8121-5F71B91D84CB}" srcOrd="3" destOrd="0" presId="urn:microsoft.com/office/officeart/2005/8/layout/cycle4"/>
    <dgm:cxn modelId="{6CDCE609-8C84-472D-A934-148B1D71E215}" type="presParOf" srcId="{C8B04DBD-5282-4A19-84BC-45D6A6B37E2B}" destId="{F8D08A66-90C0-4415-9203-31CC6BF7E970}" srcOrd="4" destOrd="0" presId="urn:microsoft.com/office/officeart/2005/8/layout/cycle4"/>
    <dgm:cxn modelId="{B1F3BD69-2285-49D5-B95C-C8C5C0D764EA}" type="presParOf" srcId="{2B402E0D-0052-4DFF-B387-956E4D3A624E}" destId="{80635600-F7DF-4B15-9D27-88674A285602}" srcOrd="2" destOrd="0" presId="urn:microsoft.com/office/officeart/2005/8/layout/cycle4"/>
    <dgm:cxn modelId="{465B02AA-D055-4C6E-8ED6-C4FFB991E04D}" type="presParOf" srcId="{2B402E0D-0052-4DFF-B387-956E4D3A624E}" destId="{4540E61F-7B8D-4928-B9D4-F0443D331AD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76B2FD-9FDE-4AC4-8335-A45E161A3E00}" type="doc">
      <dgm:prSet loTypeId="urn:microsoft.com/office/officeart/2005/8/layout/cycle3" loCatId="cycle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B888EA3-9532-43F4-B344-53DA8CE88BF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КОНКУРС ЛУЧШИХ УЧИТЕЛЕЙ В РАМКАХ РЕАЛИЗАЦИИ ПРИОРИТЕТНОГО НАЦИОНАЛЬНОГО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ПРОЕКТА «ОБРАЗОВАНИЕ»</a:t>
          </a:r>
          <a:endParaRPr lang="ru-RU" sz="1600" b="1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5AE20-AD77-42DF-A6F0-2710C55C597D}" type="parTrans" cxnId="{E4A217B8-DD03-464E-B0C1-C46853158160}">
      <dgm:prSet/>
      <dgm:spPr/>
      <dgm:t>
        <a:bodyPr/>
        <a:lstStyle/>
        <a:p>
          <a:endParaRPr lang="ru-RU"/>
        </a:p>
      </dgm:t>
    </dgm:pt>
    <dgm:pt modelId="{FBA81B65-E599-47C2-9894-7A925447AB56}" type="sibTrans" cxnId="{E4A217B8-DD03-464E-B0C1-C46853158160}">
      <dgm:prSet/>
      <dgm:spPr/>
      <dgm:t>
        <a:bodyPr/>
        <a:lstStyle/>
        <a:p>
          <a:endParaRPr lang="ru-RU"/>
        </a:p>
      </dgm:t>
    </dgm:pt>
    <dgm:pt modelId="{62247672-2101-45A1-9DF9-FF32D4906B2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«ПУТЬ К ОЛИМПУ»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12393-26E7-454F-A5F2-13E4921F2C92}" type="parTrans" cxnId="{048A6E1B-53D7-4C47-8763-BF9ED113FDD4}">
      <dgm:prSet/>
      <dgm:spPr/>
      <dgm:t>
        <a:bodyPr/>
        <a:lstStyle/>
        <a:p>
          <a:endParaRPr lang="ru-RU"/>
        </a:p>
      </dgm:t>
    </dgm:pt>
    <dgm:pt modelId="{F0007016-B447-4A00-B3F3-7FF13016D0BD}" type="sibTrans" cxnId="{048A6E1B-53D7-4C47-8763-BF9ED113FDD4}">
      <dgm:prSet/>
      <dgm:spPr/>
      <dgm:t>
        <a:bodyPr/>
        <a:lstStyle/>
        <a:p>
          <a:endParaRPr lang="ru-RU"/>
        </a:p>
      </dgm:t>
    </dgm:pt>
    <dgm:pt modelId="{567FB2F1-4A78-4D22-9DCE-0AD93A38821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НАЦИОНАЛЬНАЯ МОЛОДЁЖНАЯ ПРЕМИЯ «БУДУЩЕЕ РОССИИ»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3587FF-09B6-4675-964F-7A85DEB49552}" type="parTrans" cxnId="{CD5EC25C-BFF6-4C54-A2F4-82F4E599F11E}">
      <dgm:prSet/>
      <dgm:spPr/>
      <dgm:t>
        <a:bodyPr/>
        <a:lstStyle/>
        <a:p>
          <a:endParaRPr lang="ru-RU"/>
        </a:p>
      </dgm:t>
    </dgm:pt>
    <dgm:pt modelId="{3BEDCE92-1DF3-4F83-A902-A201AC7BCF5B}" type="sibTrans" cxnId="{CD5EC25C-BFF6-4C54-A2F4-82F4E599F11E}">
      <dgm:prSet/>
      <dgm:spPr/>
      <dgm:t>
        <a:bodyPr/>
        <a:lstStyle/>
        <a:p>
          <a:endParaRPr lang="ru-RU"/>
        </a:p>
      </dgm:t>
    </dgm:pt>
    <dgm:pt modelId="{1FC01D4F-9A5B-4206-9C5A-89D872B9EE4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«УЧИТЕЛЬ ГОДА»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28CEA74-729A-4D3F-A29D-0F3E74583B82}" type="sibTrans" cxnId="{ED8544C8-6997-40F7-8C53-3E3F917E0E0F}">
      <dgm:prSet/>
      <dgm:spPr/>
      <dgm:t>
        <a:bodyPr/>
        <a:lstStyle/>
        <a:p>
          <a:endParaRPr lang="ru-RU"/>
        </a:p>
      </dgm:t>
    </dgm:pt>
    <dgm:pt modelId="{C73D84EA-4373-4010-AF88-D497A4F545A4}" type="parTrans" cxnId="{ED8544C8-6997-40F7-8C53-3E3F917E0E0F}">
      <dgm:prSet/>
      <dgm:spPr/>
      <dgm:t>
        <a:bodyPr/>
        <a:lstStyle/>
        <a:p>
          <a:endParaRPr lang="ru-RU"/>
        </a:p>
      </dgm:t>
    </dgm:pt>
    <dgm:pt modelId="{7BEC3BE8-F6BA-41A4-8252-AFD64DDEF5A2}" type="pres">
      <dgm:prSet presAssocID="{7D76B2FD-9FDE-4AC4-8335-A45E161A3E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638F6-141E-4756-9268-08252D71799D}" type="pres">
      <dgm:prSet presAssocID="{7D76B2FD-9FDE-4AC4-8335-A45E161A3E00}" presName="cycle" presStyleCnt="0"/>
      <dgm:spPr/>
      <dgm:t>
        <a:bodyPr/>
        <a:lstStyle/>
        <a:p>
          <a:endParaRPr lang="ru-RU"/>
        </a:p>
      </dgm:t>
    </dgm:pt>
    <dgm:pt modelId="{0E55E150-7878-4A6A-AB40-4B95B0D753B1}" type="pres">
      <dgm:prSet presAssocID="{1FC01D4F-9A5B-4206-9C5A-89D872B9EE46}" presName="nodeFirstNode" presStyleLbl="node1" presStyleIdx="0" presStyleCnt="4" custRadScaleRad="101611" custRadScaleInc="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67876-2749-4A1D-9A6A-FDD8CAA73620}" type="pres">
      <dgm:prSet presAssocID="{B28CEA74-729A-4D3F-A29D-0F3E74583B8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B43F579-AC4E-4C28-A9A8-5194937BB050}" type="pres">
      <dgm:prSet presAssocID="{5B888EA3-9532-43F4-B344-53DA8CE88BF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EB36F-1703-49AB-9F9F-58B72CDB7A8E}" type="pres">
      <dgm:prSet presAssocID="{62247672-2101-45A1-9DF9-FF32D4906B2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E963-2F14-44A6-8498-6666E17634EE}" type="pres">
      <dgm:prSet presAssocID="{567FB2F1-4A78-4D22-9DCE-0AD93A388210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217B8-DD03-464E-B0C1-C46853158160}" srcId="{7D76B2FD-9FDE-4AC4-8335-A45E161A3E00}" destId="{5B888EA3-9532-43F4-B344-53DA8CE88BFD}" srcOrd="1" destOrd="0" parTransId="{0DE5AE20-AD77-42DF-A6F0-2710C55C597D}" sibTransId="{FBA81B65-E599-47C2-9894-7A925447AB56}"/>
    <dgm:cxn modelId="{BAE9A741-0AE5-4207-B6CD-3C16A0AC5581}" type="presOf" srcId="{1FC01D4F-9A5B-4206-9C5A-89D872B9EE46}" destId="{0E55E150-7878-4A6A-AB40-4B95B0D753B1}" srcOrd="0" destOrd="0" presId="urn:microsoft.com/office/officeart/2005/8/layout/cycle3"/>
    <dgm:cxn modelId="{FEBA52C5-F368-48B1-B7BB-49421899680F}" type="presOf" srcId="{7D76B2FD-9FDE-4AC4-8335-A45E161A3E00}" destId="{7BEC3BE8-F6BA-41A4-8252-AFD64DDEF5A2}" srcOrd="0" destOrd="0" presId="urn:microsoft.com/office/officeart/2005/8/layout/cycle3"/>
    <dgm:cxn modelId="{048A6E1B-53D7-4C47-8763-BF9ED113FDD4}" srcId="{7D76B2FD-9FDE-4AC4-8335-A45E161A3E00}" destId="{62247672-2101-45A1-9DF9-FF32D4906B2C}" srcOrd="2" destOrd="0" parTransId="{BB812393-26E7-454F-A5F2-13E4921F2C92}" sibTransId="{F0007016-B447-4A00-B3F3-7FF13016D0BD}"/>
    <dgm:cxn modelId="{5035ECD3-F501-4929-89B1-7842CA61EB11}" type="presOf" srcId="{5B888EA3-9532-43F4-B344-53DA8CE88BFD}" destId="{8B43F579-AC4E-4C28-A9A8-5194937BB050}" srcOrd="0" destOrd="0" presId="urn:microsoft.com/office/officeart/2005/8/layout/cycle3"/>
    <dgm:cxn modelId="{CD5EC25C-BFF6-4C54-A2F4-82F4E599F11E}" srcId="{7D76B2FD-9FDE-4AC4-8335-A45E161A3E00}" destId="{567FB2F1-4A78-4D22-9DCE-0AD93A388210}" srcOrd="3" destOrd="0" parTransId="{F63587FF-09B6-4675-964F-7A85DEB49552}" sibTransId="{3BEDCE92-1DF3-4F83-A902-A201AC7BCF5B}"/>
    <dgm:cxn modelId="{E3EDE9A6-6B49-4DC3-B635-CD4CE0F25CD4}" type="presOf" srcId="{567FB2F1-4A78-4D22-9DCE-0AD93A388210}" destId="{7A7FE963-2F14-44A6-8498-6666E17634EE}" srcOrd="0" destOrd="0" presId="urn:microsoft.com/office/officeart/2005/8/layout/cycle3"/>
    <dgm:cxn modelId="{AA0BB5EE-2DB3-4E48-9913-86C675AA530A}" type="presOf" srcId="{B28CEA74-729A-4D3F-A29D-0F3E74583B82}" destId="{D6267876-2749-4A1D-9A6A-FDD8CAA73620}" srcOrd="0" destOrd="0" presId="urn:microsoft.com/office/officeart/2005/8/layout/cycle3"/>
    <dgm:cxn modelId="{ED8544C8-6997-40F7-8C53-3E3F917E0E0F}" srcId="{7D76B2FD-9FDE-4AC4-8335-A45E161A3E00}" destId="{1FC01D4F-9A5B-4206-9C5A-89D872B9EE46}" srcOrd="0" destOrd="0" parTransId="{C73D84EA-4373-4010-AF88-D497A4F545A4}" sibTransId="{B28CEA74-729A-4D3F-A29D-0F3E74583B82}"/>
    <dgm:cxn modelId="{D7DE7ED5-BD17-4FED-A19B-04854840D87D}" type="presOf" srcId="{62247672-2101-45A1-9DF9-FF32D4906B2C}" destId="{EE3EB36F-1703-49AB-9F9F-58B72CDB7A8E}" srcOrd="0" destOrd="0" presId="urn:microsoft.com/office/officeart/2005/8/layout/cycle3"/>
    <dgm:cxn modelId="{5635420F-EC98-4F84-B8C6-3DDF43A2E7EC}" type="presParOf" srcId="{7BEC3BE8-F6BA-41A4-8252-AFD64DDEF5A2}" destId="{184638F6-141E-4756-9268-08252D71799D}" srcOrd="0" destOrd="0" presId="urn:microsoft.com/office/officeart/2005/8/layout/cycle3"/>
    <dgm:cxn modelId="{5B80B0A3-5568-4652-BE01-E7E5766E02A3}" type="presParOf" srcId="{184638F6-141E-4756-9268-08252D71799D}" destId="{0E55E150-7878-4A6A-AB40-4B95B0D753B1}" srcOrd="0" destOrd="0" presId="urn:microsoft.com/office/officeart/2005/8/layout/cycle3"/>
    <dgm:cxn modelId="{F864B695-2840-4517-9699-04C5052B5491}" type="presParOf" srcId="{184638F6-141E-4756-9268-08252D71799D}" destId="{D6267876-2749-4A1D-9A6A-FDD8CAA73620}" srcOrd="1" destOrd="0" presId="urn:microsoft.com/office/officeart/2005/8/layout/cycle3"/>
    <dgm:cxn modelId="{79BE40B5-4FAB-4A54-A17F-8E2F2D1721A1}" type="presParOf" srcId="{184638F6-141E-4756-9268-08252D71799D}" destId="{8B43F579-AC4E-4C28-A9A8-5194937BB050}" srcOrd="2" destOrd="0" presId="urn:microsoft.com/office/officeart/2005/8/layout/cycle3"/>
    <dgm:cxn modelId="{2F86CA9B-A3B9-4E74-A20F-9622C72DB3F5}" type="presParOf" srcId="{184638F6-141E-4756-9268-08252D71799D}" destId="{EE3EB36F-1703-49AB-9F9F-58B72CDB7A8E}" srcOrd="3" destOrd="0" presId="urn:microsoft.com/office/officeart/2005/8/layout/cycle3"/>
    <dgm:cxn modelId="{A7015EB0-3B50-4EDF-B7B1-715128E104C1}" type="presParOf" srcId="{184638F6-141E-4756-9268-08252D71799D}" destId="{7A7FE963-2F14-44A6-8498-6666E17634E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76B2FD-9FDE-4AC4-8335-A45E161A3E00}" type="doc">
      <dgm:prSet loTypeId="urn:microsoft.com/office/officeart/2005/8/layout/cycle4#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C01D4F-9A5B-4206-9C5A-89D872B9EE46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EA252C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Публичная лекция; Мастер-класс</a:t>
          </a:r>
        </a:p>
        <a:p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3D84EA-4373-4010-AF88-D497A4F545A4}" type="parTrans" cxnId="{ED8544C8-6997-40F7-8C53-3E3F917E0E0F}">
      <dgm:prSet/>
      <dgm:spPr/>
      <dgm:t>
        <a:bodyPr/>
        <a:lstStyle/>
        <a:p>
          <a:pPr algn="ctr"/>
          <a:endParaRPr lang="ru-RU"/>
        </a:p>
      </dgm:t>
    </dgm:pt>
    <dgm:pt modelId="{B28CEA74-729A-4D3F-A29D-0F3E74583B82}" type="sibTrans" cxnId="{ED8544C8-6997-40F7-8C53-3E3F917E0E0F}">
      <dgm:prSet/>
      <dgm:spPr/>
      <dgm:t>
        <a:bodyPr/>
        <a:lstStyle/>
        <a:p>
          <a:pPr algn="ctr"/>
          <a:endParaRPr lang="ru-RU"/>
        </a:p>
      </dgm:t>
    </dgm:pt>
    <dgm:pt modelId="{516E1855-66E2-4B26-ADEF-9608E9B95A2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ОПЫТ ПУБЛИЧНЫХ ВЫСТУПЛЕНИЙ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53A80599-0E1B-48EC-8A98-9A4F33B7D049}" type="parTrans" cxnId="{68783393-F6AE-439D-8A36-0CBF12465E49}">
      <dgm:prSet/>
      <dgm:spPr/>
      <dgm:t>
        <a:bodyPr/>
        <a:lstStyle/>
        <a:p>
          <a:pPr algn="ctr"/>
          <a:endParaRPr lang="ru-RU"/>
        </a:p>
      </dgm:t>
    </dgm:pt>
    <dgm:pt modelId="{BCD03EA6-D65D-4B8D-ADC1-5CC87CE1D6E1}" type="sibTrans" cxnId="{68783393-F6AE-439D-8A36-0CBF12465E49}">
      <dgm:prSet/>
      <dgm:spPr/>
      <dgm:t>
        <a:bodyPr/>
        <a:lstStyle/>
        <a:p>
          <a:pPr algn="ctr"/>
          <a:endParaRPr lang="ru-RU"/>
        </a:p>
      </dgm:t>
    </dgm:pt>
    <dgm:pt modelId="{5B888EA3-9532-43F4-B344-53DA8CE88BFD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EA252C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Методика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преподавания </a:t>
          </a:r>
        </a:p>
        <a:p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DE5AE20-AD77-42DF-A6F0-2710C55C597D}" type="parTrans" cxnId="{E4A217B8-DD03-464E-B0C1-C46853158160}">
      <dgm:prSet/>
      <dgm:spPr/>
      <dgm:t>
        <a:bodyPr/>
        <a:lstStyle/>
        <a:p>
          <a:pPr algn="ctr"/>
          <a:endParaRPr lang="ru-RU"/>
        </a:p>
      </dgm:t>
    </dgm:pt>
    <dgm:pt modelId="{FBA81B65-E599-47C2-9894-7A925447AB56}" type="sibTrans" cxnId="{E4A217B8-DD03-464E-B0C1-C46853158160}">
      <dgm:prSet/>
      <dgm:spPr/>
      <dgm:t>
        <a:bodyPr/>
        <a:lstStyle/>
        <a:p>
          <a:pPr algn="ctr"/>
          <a:endParaRPr lang="ru-RU"/>
        </a:p>
      </dgm:t>
    </dgm:pt>
    <dgm:pt modelId="{62247672-2101-45A1-9DF9-FF32D4906B2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EA252C"/>
        </a:solidFill>
      </dgm:spPr>
      <dgm:t>
        <a:bodyPr/>
        <a:lstStyle/>
        <a:p>
          <a:pPr algn="ctr"/>
          <a:endParaRPr lang="ru-RU" sz="1500" dirty="0" smtClean="0"/>
        </a:p>
        <a:p>
          <a:pPr algn="ctr"/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Активная профессиональная позиция</a:t>
          </a:r>
        </a:p>
        <a:p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B812393-26E7-454F-A5F2-13E4921F2C92}" type="parTrans" cxnId="{048A6E1B-53D7-4C47-8763-BF9ED113FDD4}">
      <dgm:prSet/>
      <dgm:spPr/>
      <dgm:t>
        <a:bodyPr/>
        <a:lstStyle/>
        <a:p>
          <a:pPr algn="ctr"/>
          <a:endParaRPr lang="ru-RU"/>
        </a:p>
      </dgm:t>
    </dgm:pt>
    <dgm:pt modelId="{F0007016-B447-4A00-B3F3-7FF13016D0BD}" type="sibTrans" cxnId="{048A6E1B-53D7-4C47-8763-BF9ED113FDD4}">
      <dgm:prSet/>
      <dgm:spPr/>
      <dgm:t>
        <a:bodyPr/>
        <a:lstStyle/>
        <a:p>
          <a:pPr algn="ctr"/>
          <a:endParaRPr lang="ru-RU"/>
        </a:p>
      </dgm:t>
    </dgm:pt>
    <dgm:pt modelId="{567FB2F1-4A78-4D22-9DCE-0AD93A38821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EA252C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Защита проекта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63587FF-09B6-4675-964F-7A85DEB49552}" type="parTrans" cxnId="{CD5EC25C-BFF6-4C54-A2F4-82F4E599F11E}">
      <dgm:prSet/>
      <dgm:spPr/>
      <dgm:t>
        <a:bodyPr/>
        <a:lstStyle/>
        <a:p>
          <a:pPr algn="ctr"/>
          <a:endParaRPr lang="ru-RU"/>
        </a:p>
      </dgm:t>
    </dgm:pt>
    <dgm:pt modelId="{3BEDCE92-1DF3-4F83-A902-A201AC7BCF5B}" type="sibTrans" cxnId="{CD5EC25C-BFF6-4C54-A2F4-82F4E599F11E}">
      <dgm:prSet/>
      <dgm:spPr/>
      <dgm:t>
        <a:bodyPr/>
        <a:lstStyle/>
        <a:p>
          <a:pPr algn="ctr"/>
          <a:endParaRPr lang="ru-RU"/>
        </a:p>
      </dgm:t>
    </dgm:pt>
    <dgm:pt modelId="{A15698BA-2398-4CC0-89D7-2EC6114D5122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РАЗРАБОТКА ОБРАЗОВАТЕЛЬНОГО ПРОЕКТА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8B2FE71-0337-4892-A034-3C93DC867355}" type="parTrans" cxnId="{414B3A80-777E-4C5A-B2F8-F12DBD4C7EB1}">
      <dgm:prSet/>
      <dgm:spPr/>
      <dgm:t>
        <a:bodyPr/>
        <a:lstStyle/>
        <a:p>
          <a:pPr algn="ctr"/>
          <a:endParaRPr lang="ru-RU"/>
        </a:p>
      </dgm:t>
    </dgm:pt>
    <dgm:pt modelId="{9B3ED4C0-8C14-4E0F-9593-2FF4D369CC3B}" type="sibTrans" cxnId="{414B3A80-777E-4C5A-B2F8-F12DBD4C7EB1}">
      <dgm:prSet/>
      <dgm:spPr/>
      <dgm:t>
        <a:bodyPr/>
        <a:lstStyle/>
        <a:p>
          <a:pPr algn="ctr"/>
          <a:endParaRPr lang="ru-RU"/>
        </a:p>
      </dgm:t>
    </dgm:pt>
    <dgm:pt modelId="{8FE3BC89-00F6-42F7-8164-C6387D08FB10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ИНФОРМАЦИОННАЯ КОМПЕТЕНТНОСТЬ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3E587EBE-22AF-4703-B1BB-A690598DDAC8}" type="sibTrans" cxnId="{599AE5B4-7815-422A-8D3E-605ABB923AB8}">
      <dgm:prSet/>
      <dgm:spPr/>
      <dgm:t>
        <a:bodyPr/>
        <a:lstStyle/>
        <a:p>
          <a:pPr algn="ctr"/>
          <a:endParaRPr lang="ru-RU"/>
        </a:p>
      </dgm:t>
    </dgm:pt>
    <dgm:pt modelId="{370BAFB4-B51A-4E58-8218-75FDD3D7787F}" type="parTrans" cxnId="{599AE5B4-7815-422A-8D3E-605ABB923AB8}">
      <dgm:prSet/>
      <dgm:spPr/>
      <dgm:t>
        <a:bodyPr/>
        <a:lstStyle/>
        <a:p>
          <a:pPr algn="ctr"/>
          <a:endParaRPr lang="ru-RU"/>
        </a:p>
      </dgm:t>
    </dgm:pt>
    <dgm:pt modelId="{D47CA401-E729-4FE7-BDDA-AB0A8AACE829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САМОАКТУАЛИЗАЦИЯ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2F35DFF-0654-4B7C-97AE-E5AD2F6EEC39}" type="parTrans" cxnId="{C8D9B786-EEE8-4891-9B9F-2B1A287A0E25}">
      <dgm:prSet/>
      <dgm:spPr/>
      <dgm:t>
        <a:bodyPr/>
        <a:lstStyle/>
        <a:p>
          <a:pPr algn="ctr"/>
          <a:endParaRPr lang="ru-RU"/>
        </a:p>
      </dgm:t>
    </dgm:pt>
    <dgm:pt modelId="{29DB1FB4-D33D-4F09-B34B-97AB42019407}" type="sibTrans" cxnId="{C8D9B786-EEE8-4891-9B9F-2B1A287A0E25}">
      <dgm:prSet/>
      <dgm:spPr/>
      <dgm:t>
        <a:bodyPr/>
        <a:lstStyle/>
        <a:p>
          <a:pPr algn="ctr"/>
          <a:endParaRPr lang="ru-RU"/>
        </a:p>
      </dgm:t>
    </dgm:pt>
    <dgm:pt modelId="{2B402E0D-0052-4DFF-B387-956E4D3A624E}" type="pres">
      <dgm:prSet presAssocID="{7D76B2FD-9FDE-4AC4-8335-A45E161A3E0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89E87-4BED-4ADB-9C6E-EBBB643E20DB}" type="pres">
      <dgm:prSet presAssocID="{7D76B2FD-9FDE-4AC4-8335-A45E161A3E00}" presName="children" presStyleCnt="0"/>
      <dgm:spPr/>
      <dgm:t>
        <a:bodyPr/>
        <a:lstStyle/>
        <a:p>
          <a:endParaRPr lang="ru-RU"/>
        </a:p>
      </dgm:t>
    </dgm:pt>
    <dgm:pt modelId="{4B94C0CD-FF0D-4A10-9D5A-8C822F94C0CA}" type="pres">
      <dgm:prSet presAssocID="{7D76B2FD-9FDE-4AC4-8335-A45E161A3E00}" presName="child1group" presStyleCnt="0"/>
      <dgm:spPr/>
      <dgm:t>
        <a:bodyPr/>
        <a:lstStyle/>
        <a:p>
          <a:endParaRPr lang="ru-RU"/>
        </a:p>
      </dgm:t>
    </dgm:pt>
    <dgm:pt modelId="{62E3A7FE-324E-47CA-A0CA-11C14E3AFB4C}" type="pres">
      <dgm:prSet presAssocID="{7D76B2FD-9FDE-4AC4-8335-A45E161A3E00}" presName="child1" presStyleLbl="bgAcc1" presStyleIdx="0" presStyleCnt="4" custScaleX="186804"/>
      <dgm:spPr/>
      <dgm:t>
        <a:bodyPr/>
        <a:lstStyle/>
        <a:p>
          <a:endParaRPr lang="ru-RU"/>
        </a:p>
      </dgm:t>
    </dgm:pt>
    <dgm:pt modelId="{B77A17EC-1CD5-4A5B-875A-965A96E8B5CE}" type="pres">
      <dgm:prSet presAssocID="{7D76B2FD-9FDE-4AC4-8335-A45E161A3E0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5ABAA-AC6B-45C7-86FF-3BE91D78A77D}" type="pres">
      <dgm:prSet presAssocID="{7D76B2FD-9FDE-4AC4-8335-A45E161A3E00}" presName="child2group" presStyleCnt="0"/>
      <dgm:spPr/>
      <dgm:t>
        <a:bodyPr/>
        <a:lstStyle/>
        <a:p>
          <a:endParaRPr lang="ru-RU"/>
        </a:p>
      </dgm:t>
    </dgm:pt>
    <dgm:pt modelId="{46C8E0A8-0D36-44F1-BF23-DFE29C41255D}" type="pres">
      <dgm:prSet presAssocID="{7D76B2FD-9FDE-4AC4-8335-A45E161A3E00}" presName="child2" presStyleLbl="bgAcc1" presStyleIdx="1" presStyleCnt="4" custScaleX="188006"/>
      <dgm:spPr/>
      <dgm:t>
        <a:bodyPr/>
        <a:lstStyle/>
        <a:p>
          <a:endParaRPr lang="ru-RU"/>
        </a:p>
      </dgm:t>
    </dgm:pt>
    <dgm:pt modelId="{B4F2E44E-17D6-4AB4-9B97-1AF3651769FF}" type="pres">
      <dgm:prSet presAssocID="{7D76B2FD-9FDE-4AC4-8335-A45E161A3E0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6A4BD-138B-4524-A879-54D048373241}" type="pres">
      <dgm:prSet presAssocID="{7D76B2FD-9FDE-4AC4-8335-A45E161A3E00}" presName="child3group" presStyleCnt="0"/>
      <dgm:spPr/>
      <dgm:t>
        <a:bodyPr/>
        <a:lstStyle/>
        <a:p>
          <a:endParaRPr lang="ru-RU"/>
        </a:p>
      </dgm:t>
    </dgm:pt>
    <dgm:pt modelId="{B228E1CA-CC86-45D4-A081-801327192726}" type="pres">
      <dgm:prSet presAssocID="{7D76B2FD-9FDE-4AC4-8335-A45E161A3E00}" presName="child3" presStyleLbl="bgAcc1" presStyleIdx="2" presStyleCnt="4" custScaleX="179712" custLinFactNeighborX="1334" custLinFactNeighborY="1978"/>
      <dgm:spPr/>
      <dgm:t>
        <a:bodyPr/>
        <a:lstStyle/>
        <a:p>
          <a:endParaRPr lang="ru-RU"/>
        </a:p>
      </dgm:t>
    </dgm:pt>
    <dgm:pt modelId="{3B68E25E-CAFD-421B-952E-8F996162FC1C}" type="pres">
      <dgm:prSet presAssocID="{7D76B2FD-9FDE-4AC4-8335-A45E161A3E0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F771-2FEC-46C7-AFBC-F49787AF2FA7}" type="pres">
      <dgm:prSet presAssocID="{7D76B2FD-9FDE-4AC4-8335-A45E161A3E00}" presName="child4group" presStyleCnt="0"/>
      <dgm:spPr/>
      <dgm:t>
        <a:bodyPr/>
        <a:lstStyle/>
        <a:p>
          <a:endParaRPr lang="ru-RU"/>
        </a:p>
      </dgm:t>
    </dgm:pt>
    <dgm:pt modelId="{4E7A18FE-E601-407C-A64F-316DDF74CF3C}" type="pres">
      <dgm:prSet presAssocID="{7D76B2FD-9FDE-4AC4-8335-A45E161A3E00}" presName="child4" presStyleLbl="bgAcc1" presStyleIdx="3" presStyleCnt="4" custScaleX="186203"/>
      <dgm:spPr/>
      <dgm:t>
        <a:bodyPr/>
        <a:lstStyle/>
        <a:p>
          <a:endParaRPr lang="ru-RU"/>
        </a:p>
      </dgm:t>
    </dgm:pt>
    <dgm:pt modelId="{C558453E-B6E6-4445-899A-4006BFC15AC4}" type="pres">
      <dgm:prSet presAssocID="{7D76B2FD-9FDE-4AC4-8335-A45E161A3E0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1E897-838E-47F3-90E8-75DBDFAB1E40}" type="pres">
      <dgm:prSet presAssocID="{7D76B2FD-9FDE-4AC4-8335-A45E161A3E00}" presName="childPlaceholder" presStyleCnt="0"/>
      <dgm:spPr/>
      <dgm:t>
        <a:bodyPr/>
        <a:lstStyle/>
        <a:p>
          <a:endParaRPr lang="ru-RU"/>
        </a:p>
      </dgm:t>
    </dgm:pt>
    <dgm:pt modelId="{C8B04DBD-5282-4A19-84BC-45D6A6B37E2B}" type="pres">
      <dgm:prSet presAssocID="{7D76B2FD-9FDE-4AC4-8335-A45E161A3E00}" presName="circle" presStyleCnt="0"/>
      <dgm:spPr/>
      <dgm:t>
        <a:bodyPr/>
        <a:lstStyle/>
        <a:p>
          <a:endParaRPr lang="ru-RU"/>
        </a:p>
      </dgm:t>
    </dgm:pt>
    <dgm:pt modelId="{3502ABF0-2F25-4B9A-ADF8-AD4F97E31DB6}" type="pres">
      <dgm:prSet presAssocID="{7D76B2FD-9FDE-4AC4-8335-A45E161A3E0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BEAD-1D76-47D4-A391-B1D0C571A0CD}" type="pres">
      <dgm:prSet presAssocID="{7D76B2FD-9FDE-4AC4-8335-A45E161A3E0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D539-D603-4E5A-B401-70A90AC94F66}" type="pres">
      <dgm:prSet presAssocID="{7D76B2FD-9FDE-4AC4-8335-A45E161A3E0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F9E7F-4CED-4B0B-8121-5F71B91D84CB}" type="pres">
      <dgm:prSet presAssocID="{7D76B2FD-9FDE-4AC4-8335-A45E161A3E0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08A66-90C0-4415-9203-31CC6BF7E970}" type="pres">
      <dgm:prSet presAssocID="{7D76B2FD-9FDE-4AC4-8335-A45E161A3E00}" presName="quadrantPlaceholder" presStyleCnt="0"/>
      <dgm:spPr/>
      <dgm:t>
        <a:bodyPr/>
        <a:lstStyle/>
        <a:p>
          <a:endParaRPr lang="ru-RU"/>
        </a:p>
      </dgm:t>
    </dgm:pt>
    <dgm:pt modelId="{80635600-F7DF-4B15-9D27-88674A285602}" type="pres">
      <dgm:prSet presAssocID="{7D76B2FD-9FDE-4AC4-8335-A45E161A3E00}" presName="center1" presStyleLbl="fgShp" presStyleIdx="0" presStyleCnt="2" custLinFactNeighborX="3333" custLinFactNeighborY="-232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40E61F-7B8D-4928-B9D4-F0443D331AD5}" type="pres">
      <dgm:prSet presAssocID="{7D76B2FD-9FDE-4AC4-8335-A45E161A3E00}" presName="center2" presStyleLbl="fgShp" presStyleIdx="1" presStyleCnt="2" custScaleX="124446" custScaleY="163684" custLinFactNeighborX="0" custLinFactNeighborY="-8945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819047FC-7C89-4D39-B3CD-A6A14E2F5F90}" type="presOf" srcId="{7D76B2FD-9FDE-4AC4-8335-A45E161A3E00}" destId="{2B402E0D-0052-4DFF-B387-956E4D3A624E}" srcOrd="0" destOrd="0" presId="urn:microsoft.com/office/officeart/2005/8/layout/cycle4#1"/>
    <dgm:cxn modelId="{FD6A500E-6A62-4CE0-8A1F-7479AEF9B9B8}" type="presOf" srcId="{8FE3BC89-00F6-42F7-8164-C6387D08FB10}" destId="{46C8E0A8-0D36-44F1-BF23-DFE29C41255D}" srcOrd="0" destOrd="0" presId="urn:microsoft.com/office/officeart/2005/8/layout/cycle4#1"/>
    <dgm:cxn modelId="{B71637BE-2895-4719-8BB9-633DA34C8EC9}" type="presOf" srcId="{516E1855-66E2-4B26-ADEF-9608E9B95A29}" destId="{B77A17EC-1CD5-4A5B-875A-965A96E8B5CE}" srcOrd="1" destOrd="0" presId="urn:microsoft.com/office/officeart/2005/8/layout/cycle4#1"/>
    <dgm:cxn modelId="{E4A217B8-DD03-464E-B0C1-C46853158160}" srcId="{7D76B2FD-9FDE-4AC4-8335-A45E161A3E00}" destId="{5B888EA3-9532-43F4-B344-53DA8CE88BFD}" srcOrd="1" destOrd="0" parTransId="{0DE5AE20-AD77-42DF-A6F0-2710C55C597D}" sibTransId="{FBA81B65-E599-47C2-9894-7A925447AB56}"/>
    <dgm:cxn modelId="{C8D9B786-EEE8-4891-9B9F-2B1A287A0E25}" srcId="{62247672-2101-45A1-9DF9-FF32D4906B2C}" destId="{D47CA401-E729-4FE7-BDDA-AB0A8AACE829}" srcOrd="0" destOrd="0" parTransId="{82F35DFF-0654-4B7C-97AE-E5AD2F6EEC39}" sibTransId="{29DB1FB4-D33D-4F09-B34B-97AB42019407}"/>
    <dgm:cxn modelId="{5FF23E74-D8CB-4EE5-B255-181ECEE8CAA6}" type="presOf" srcId="{D47CA401-E729-4FE7-BDDA-AB0A8AACE829}" destId="{B228E1CA-CC86-45D4-A081-801327192726}" srcOrd="0" destOrd="0" presId="urn:microsoft.com/office/officeart/2005/8/layout/cycle4#1"/>
    <dgm:cxn modelId="{68783393-F6AE-439D-8A36-0CBF12465E49}" srcId="{1FC01D4F-9A5B-4206-9C5A-89D872B9EE46}" destId="{516E1855-66E2-4B26-ADEF-9608E9B95A29}" srcOrd="0" destOrd="0" parTransId="{53A80599-0E1B-48EC-8A98-9A4F33B7D049}" sibTransId="{BCD03EA6-D65D-4B8D-ADC1-5CC87CE1D6E1}"/>
    <dgm:cxn modelId="{D70C88F6-B1A5-4136-B7B3-67E03ED08944}" type="presOf" srcId="{1FC01D4F-9A5B-4206-9C5A-89D872B9EE46}" destId="{3502ABF0-2F25-4B9A-ADF8-AD4F97E31DB6}" srcOrd="0" destOrd="0" presId="urn:microsoft.com/office/officeart/2005/8/layout/cycle4#1"/>
    <dgm:cxn modelId="{ED8544C8-6997-40F7-8C53-3E3F917E0E0F}" srcId="{7D76B2FD-9FDE-4AC4-8335-A45E161A3E00}" destId="{1FC01D4F-9A5B-4206-9C5A-89D872B9EE46}" srcOrd="0" destOrd="0" parTransId="{C73D84EA-4373-4010-AF88-D497A4F545A4}" sibTransId="{B28CEA74-729A-4D3F-A29D-0F3E74583B82}"/>
    <dgm:cxn modelId="{34A2FA30-1B06-428D-BF57-9F5BA518383A}" type="presOf" srcId="{A15698BA-2398-4CC0-89D7-2EC6114D5122}" destId="{4E7A18FE-E601-407C-A64F-316DDF74CF3C}" srcOrd="0" destOrd="0" presId="urn:microsoft.com/office/officeart/2005/8/layout/cycle4#1"/>
    <dgm:cxn modelId="{414B3A80-777E-4C5A-B2F8-F12DBD4C7EB1}" srcId="{567FB2F1-4A78-4D22-9DCE-0AD93A388210}" destId="{A15698BA-2398-4CC0-89D7-2EC6114D5122}" srcOrd="0" destOrd="0" parTransId="{C8B2FE71-0337-4892-A034-3C93DC867355}" sibTransId="{9B3ED4C0-8C14-4E0F-9593-2FF4D369CC3B}"/>
    <dgm:cxn modelId="{599AE5B4-7815-422A-8D3E-605ABB923AB8}" srcId="{5B888EA3-9532-43F4-B344-53DA8CE88BFD}" destId="{8FE3BC89-00F6-42F7-8164-C6387D08FB10}" srcOrd="0" destOrd="0" parTransId="{370BAFB4-B51A-4E58-8218-75FDD3D7787F}" sibTransId="{3E587EBE-22AF-4703-B1BB-A690598DDAC8}"/>
    <dgm:cxn modelId="{048A6E1B-53D7-4C47-8763-BF9ED113FDD4}" srcId="{7D76B2FD-9FDE-4AC4-8335-A45E161A3E00}" destId="{62247672-2101-45A1-9DF9-FF32D4906B2C}" srcOrd="2" destOrd="0" parTransId="{BB812393-26E7-454F-A5F2-13E4921F2C92}" sibTransId="{F0007016-B447-4A00-B3F3-7FF13016D0BD}"/>
    <dgm:cxn modelId="{387AF685-2410-4499-9405-4CE4F9B13309}" type="presOf" srcId="{8FE3BC89-00F6-42F7-8164-C6387D08FB10}" destId="{B4F2E44E-17D6-4AB4-9B97-1AF3651769FF}" srcOrd="1" destOrd="0" presId="urn:microsoft.com/office/officeart/2005/8/layout/cycle4#1"/>
    <dgm:cxn modelId="{0886D75F-2673-46D3-A2E8-26B6982931BC}" type="presOf" srcId="{567FB2F1-4A78-4D22-9DCE-0AD93A388210}" destId="{C36F9E7F-4CED-4B0B-8121-5F71B91D84CB}" srcOrd="0" destOrd="0" presId="urn:microsoft.com/office/officeart/2005/8/layout/cycle4#1"/>
    <dgm:cxn modelId="{AA3E6B2B-D07D-42BE-918F-106A18E56ACC}" type="presOf" srcId="{62247672-2101-45A1-9DF9-FF32D4906B2C}" destId="{8551D539-D603-4E5A-B401-70A90AC94F66}" srcOrd="0" destOrd="0" presId="urn:microsoft.com/office/officeart/2005/8/layout/cycle4#1"/>
    <dgm:cxn modelId="{12FDEE6A-DB6B-4AD3-BEB3-55E0F165CD9D}" type="presOf" srcId="{A15698BA-2398-4CC0-89D7-2EC6114D5122}" destId="{C558453E-B6E6-4445-899A-4006BFC15AC4}" srcOrd="1" destOrd="0" presId="urn:microsoft.com/office/officeart/2005/8/layout/cycle4#1"/>
    <dgm:cxn modelId="{0D9EA0B1-FFE7-4DFE-871C-03BE7A27DDEC}" type="presOf" srcId="{D47CA401-E729-4FE7-BDDA-AB0A8AACE829}" destId="{3B68E25E-CAFD-421B-952E-8F996162FC1C}" srcOrd="1" destOrd="0" presId="urn:microsoft.com/office/officeart/2005/8/layout/cycle4#1"/>
    <dgm:cxn modelId="{CD5EC25C-BFF6-4C54-A2F4-82F4E599F11E}" srcId="{7D76B2FD-9FDE-4AC4-8335-A45E161A3E00}" destId="{567FB2F1-4A78-4D22-9DCE-0AD93A388210}" srcOrd="3" destOrd="0" parTransId="{F63587FF-09B6-4675-964F-7A85DEB49552}" sibTransId="{3BEDCE92-1DF3-4F83-A902-A201AC7BCF5B}"/>
    <dgm:cxn modelId="{62AFC787-1817-4252-8ABC-BABB6BC7BA1D}" type="presOf" srcId="{5B888EA3-9532-43F4-B344-53DA8CE88BFD}" destId="{2E43BEAD-1D76-47D4-A391-B1D0C571A0CD}" srcOrd="0" destOrd="0" presId="urn:microsoft.com/office/officeart/2005/8/layout/cycle4#1"/>
    <dgm:cxn modelId="{DDD033A1-1269-481C-8A82-3C12E7E12ACE}" type="presOf" srcId="{516E1855-66E2-4B26-ADEF-9608E9B95A29}" destId="{62E3A7FE-324E-47CA-A0CA-11C14E3AFB4C}" srcOrd="0" destOrd="0" presId="urn:microsoft.com/office/officeart/2005/8/layout/cycle4#1"/>
    <dgm:cxn modelId="{D58A4365-9EE3-4818-9FFC-D6423FF305F7}" type="presParOf" srcId="{2B402E0D-0052-4DFF-B387-956E4D3A624E}" destId="{15289E87-4BED-4ADB-9C6E-EBBB643E20DB}" srcOrd="0" destOrd="0" presId="urn:microsoft.com/office/officeart/2005/8/layout/cycle4#1"/>
    <dgm:cxn modelId="{A82C80DE-AAE3-444E-AF31-1A22AEA1D474}" type="presParOf" srcId="{15289E87-4BED-4ADB-9C6E-EBBB643E20DB}" destId="{4B94C0CD-FF0D-4A10-9D5A-8C822F94C0CA}" srcOrd="0" destOrd="0" presId="urn:microsoft.com/office/officeart/2005/8/layout/cycle4#1"/>
    <dgm:cxn modelId="{825DF635-69DF-4770-A59E-0BD59FC13B6D}" type="presParOf" srcId="{4B94C0CD-FF0D-4A10-9D5A-8C822F94C0CA}" destId="{62E3A7FE-324E-47CA-A0CA-11C14E3AFB4C}" srcOrd="0" destOrd="0" presId="urn:microsoft.com/office/officeart/2005/8/layout/cycle4#1"/>
    <dgm:cxn modelId="{9408E66F-5362-41D4-A475-463EFA0BDE45}" type="presParOf" srcId="{4B94C0CD-FF0D-4A10-9D5A-8C822F94C0CA}" destId="{B77A17EC-1CD5-4A5B-875A-965A96E8B5CE}" srcOrd="1" destOrd="0" presId="urn:microsoft.com/office/officeart/2005/8/layout/cycle4#1"/>
    <dgm:cxn modelId="{A28EDEC7-BFA7-4946-911B-B28C3313EC1A}" type="presParOf" srcId="{15289E87-4BED-4ADB-9C6E-EBBB643E20DB}" destId="{E255ABAA-AC6B-45C7-86FF-3BE91D78A77D}" srcOrd="1" destOrd="0" presId="urn:microsoft.com/office/officeart/2005/8/layout/cycle4#1"/>
    <dgm:cxn modelId="{08DB5BC0-46DC-4F55-BF9F-7AF1B6CAD315}" type="presParOf" srcId="{E255ABAA-AC6B-45C7-86FF-3BE91D78A77D}" destId="{46C8E0A8-0D36-44F1-BF23-DFE29C41255D}" srcOrd="0" destOrd="0" presId="urn:microsoft.com/office/officeart/2005/8/layout/cycle4#1"/>
    <dgm:cxn modelId="{077D83A3-3060-48FB-8F3E-271863F085C0}" type="presParOf" srcId="{E255ABAA-AC6B-45C7-86FF-3BE91D78A77D}" destId="{B4F2E44E-17D6-4AB4-9B97-1AF3651769FF}" srcOrd="1" destOrd="0" presId="urn:microsoft.com/office/officeart/2005/8/layout/cycle4#1"/>
    <dgm:cxn modelId="{CBEF93A2-85F4-4C69-BA7F-64186A882A4B}" type="presParOf" srcId="{15289E87-4BED-4ADB-9C6E-EBBB643E20DB}" destId="{9D36A4BD-138B-4524-A879-54D048373241}" srcOrd="2" destOrd="0" presId="urn:microsoft.com/office/officeart/2005/8/layout/cycle4#1"/>
    <dgm:cxn modelId="{A589102E-81B7-4661-ABF4-21667FFEAB17}" type="presParOf" srcId="{9D36A4BD-138B-4524-A879-54D048373241}" destId="{B228E1CA-CC86-45D4-A081-801327192726}" srcOrd="0" destOrd="0" presId="urn:microsoft.com/office/officeart/2005/8/layout/cycle4#1"/>
    <dgm:cxn modelId="{D0E76AC6-77F6-40A5-B2FF-BB987975A86F}" type="presParOf" srcId="{9D36A4BD-138B-4524-A879-54D048373241}" destId="{3B68E25E-CAFD-421B-952E-8F996162FC1C}" srcOrd="1" destOrd="0" presId="urn:microsoft.com/office/officeart/2005/8/layout/cycle4#1"/>
    <dgm:cxn modelId="{CF22ECC5-6FC7-4546-912D-685305B9DD89}" type="presParOf" srcId="{15289E87-4BED-4ADB-9C6E-EBBB643E20DB}" destId="{2D60F771-2FEC-46C7-AFBC-F49787AF2FA7}" srcOrd="3" destOrd="0" presId="urn:microsoft.com/office/officeart/2005/8/layout/cycle4#1"/>
    <dgm:cxn modelId="{81AE71A5-7F4A-4317-8B34-79E2E300E053}" type="presParOf" srcId="{2D60F771-2FEC-46C7-AFBC-F49787AF2FA7}" destId="{4E7A18FE-E601-407C-A64F-316DDF74CF3C}" srcOrd="0" destOrd="0" presId="urn:microsoft.com/office/officeart/2005/8/layout/cycle4#1"/>
    <dgm:cxn modelId="{4BA4394B-360C-4FF7-8E4C-B07077E29DAC}" type="presParOf" srcId="{2D60F771-2FEC-46C7-AFBC-F49787AF2FA7}" destId="{C558453E-B6E6-4445-899A-4006BFC15AC4}" srcOrd="1" destOrd="0" presId="urn:microsoft.com/office/officeart/2005/8/layout/cycle4#1"/>
    <dgm:cxn modelId="{9A0DB254-BF1A-491C-8E25-541C599BCF6C}" type="presParOf" srcId="{15289E87-4BED-4ADB-9C6E-EBBB643E20DB}" destId="{3741E897-838E-47F3-90E8-75DBDFAB1E40}" srcOrd="4" destOrd="0" presId="urn:microsoft.com/office/officeart/2005/8/layout/cycle4#1"/>
    <dgm:cxn modelId="{766FD9DD-92C1-4720-B604-AB4769AC7FFE}" type="presParOf" srcId="{2B402E0D-0052-4DFF-B387-956E4D3A624E}" destId="{C8B04DBD-5282-4A19-84BC-45D6A6B37E2B}" srcOrd="1" destOrd="0" presId="urn:microsoft.com/office/officeart/2005/8/layout/cycle4#1"/>
    <dgm:cxn modelId="{FC4313CC-80BE-4A0B-861E-9B772D19052C}" type="presParOf" srcId="{C8B04DBD-5282-4A19-84BC-45D6A6B37E2B}" destId="{3502ABF0-2F25-4B9A-ADF8-AD4F97E31DB6}" srcOrd="0" destOrd="0" presId="urn:microsoft.com/office/officeart/2005/8/layout/cycle4#1"/>
    <dgm:cxn modelId="{ECC14725-39F8-4237-B346-8B77A68B5473}" type="presParOf" srcId="{C8B04DBD-5282-4A19-84BC-45D6A6B37E2B}" destId="{2E43BEAD-1D76-47D4-A391-B1D0C571A0CD}" srcOrd="1" destOrd="0" presId="urn:microsoft.com/office/officeart/2005/8/layout/cycle4#1"/>
    <dgm:cxn modelId="{92B7F5E8-C8A1-4F1D-A63D-D133B3B4FCE9}" type="presParOf" srcId="{C8B04DBD-5282-4A19-84BC-45D6A6B37E2B}" destId="{8551D539-D603-4E5A-B401-70A90AC94F66}" srcOrd="2" destOrd="0" presId="urn:microsoft.com/office/officeart/2005/8/layout/cycle4#1"/>
    <dgm:cxn modelId="{ED4E2C88-F837-4C42-A60F-88C3EF3EF8F6}" type="presParOf" srcId="{C8B04DBD-5282-4A19-84BC-45D6A6B37E2B}" destId="{C36F9E7F-4CED-4B0B-8121-5F71B91D84CB}" srcOrd="3" destOrd="0" presId="urn:microsoft.com/office/officeart/2005/8/layout/cycle4#1"/>
    <dgm:cxn modelId="{77D15A70-5480-4E1F-B08F-5124DCC46311}" type="presParOf" srcId="{C8B04DBD-5282-4A19-84BC-45D6A6B37E2B}" destId="{F8D08A66-90C0-4415-9203-31CC6BF7E970}" srcOrd="4" destOrd="0" presId="urn:microsoft.com/office/officeart/2005/8/layout/cycle4#1"/>
    <dgm:cxn modelId="{2BA323B8-8CF9-469A-A1C5-CF4DB3DFB0A0}" type="presParOf" srcId="{2B402E0D-0052-4DFF-B387-956E4D3A624E}" destId="{80635600-F7DF-4B15-9D27-88674A285602}" srcOrd="2" destOrd="0" presId="urn:microsoft.com/office/officeart/2005/8/layout/cycle4#1"/>
    <dgm:cxn modelId="{9A4DD701-3F50-4F8B-86F1-2E3D7FD62769}" type="presParOf" srcId="{2B402E0D-0052-4DFF-B387-956E4D3A624E}" destId="{4540E61F-7B8D-4928-B9D4-F0443D331AD5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F2B841-5340-403C-A682-B412E19F83DD}" type="doc">
      <dgm:prSet loTypeId="urn:microsoft.com/office/officeart/2005/8/layout/pyramid4" loCatId="relationship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BC00E943-7C2D-4546-B201-0587CFF3DC8D}">
      <dgm:prSet phldrT="[Текст]" custT="1"/>
      <dgm:spPr/>
      <dgm:t>
        <a:bodyPr/>
        <a:lstStyle/>
        <a:p>
          <a:r>
            <a:rPr lang="ru-RU" sz="2400" b="0" dirty="0" err="1" smtClean="0">
              <a:latin typeface="Arial" pitchFamily="34" charset="0"/>
              <a:cs typeface="Arial" pitchFamily="34" charset="0"/>
            </a:rPr>
            <a:t>Синтети-ческая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BD31932C-A7F8-43EF-B1BD-9930E4EC0E96}" type="parTrans" cxnId="{F00827F3-135B-467F-974F-85E3D0BF6C52}">
      <dgm:prSet/>
      <dgm:spPr/>
      <dgm:t>
        <a:bodyPr/>
        <a:lstStyle/>
        <a:p>
          <a:endParaRPr lang="ru-RU"/>
        </a:p>
      </dgm:t>
    </dgm:pt>
    <dgm:pt modelId="{D07FEE3A-DA6D-43BF-8392-E8CBBFAEB925}" type="sibTrans" cxnId="{F00827F3-135B-467F-974F-85E3D0BF6C52}">
      <dgm:prSet/>
      <dgm:spPr/>
      <dgm:t>
        <a:bodyPr/>
        <a:lstStyle/>
        <a:p>
          <a:endParaRPr lang="ru-RU"/>
        </a:p>
      </dgm:t>
    </dgm:pt>
    <dgm:pt modelId="{D8EAC8B2-61D0-4E99-A18A-389CE0A9E5F9}">
      <dgm:prSet phldrT="[Текст]" custT="1"/>
      <dgm:spPr/>
      <dgm:t>
        <a:bodyPr/>
        <a:lstStyle/>
        <a:p>
          <a:r>
            <a:rPr lang="ru-RU" sz="2400" dirty="0" err="1" smtClean="0">
              <a:latin typeface="Arial" pitchFamily="34" charset="0"/>
              <a:cs typeface="Arial" pitchFamily="34" charset="0"/>
            </a:rPr>
            <a:t>Зритель-ная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4C9E97E-3004-480B-93BF-2EA1419517A1}" type="parTrans" cxnId="{DF2B28C2-637B-411A-AE45-89A03FE5D355}">
      <dgm:prSet/>
      <dgm:spPr/>
      <dgm:t>
        <a:bodyPr/>
        <a:lstStyle/>
        <a:p>
          <a:endParaRPr lang="ru-RU"/>
        </a:p>
      </dgm:t>
    </dgm:pt>
    <dgm:pt modelId="{847A8505-366A-4778-B44E-3E805DC2CA1D}" type="sibTrans" cxnId="{DF2B28C2-637B-411A-AE45-89A03FE5D355}">
      <dgm:prSet/>
      <dgm:spPr/>
      <dgm:t>
        <a:bodyPr/>
        <a:lstStyle/>
        <a:p>
          <a:endParaRPr lang="ru-RU"/>
        </a:p>
      </dgm:t>
    </dgm:pt>
    <dgm:pt modelId="{5A70192B-5C14-4DC1-AC9F-1470BF5577F9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2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Нагляд-ность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B220DB5-7F33-48B1-B05D-2A3B7555C9F2}" type="parTrans" cxnId="{2342FAA5-9281-4BD2-832E-00FF59FB3322}">
      <dgm:prSet/>
      <dgm:spPr/>
      <dgm:t>
        <a:bodyPr/>
        <a:lstStyle/>
        <a:p>
          <a:endParaRPr lang="ru-RU"/>
        </a:p>
      </dgm:t>
    </dgm:pt>
    <dgm:pt modelId="{F929F277-0B0B-4F7C-BF05-8C2423BA5EDA}" type="sibTrans" cxnId="{2342FAA5-9281-4BD2-832E-00FF59FB3322}">
      <dgm:prSet/>
      <dgm:spPr/>
      <dgm:t>
        <a:bodyPr/>
        <a:lstStyle/>
        <a:p>
          <a:endParaRPr lang="ru-RU"/>
        </a:p>
      </dgm:t>
    </dgm:pt>
    <dgm:pt modelId="{F6CAEB45-FE06-49EE-B5FA-657B6F23B354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Слуховая</a:t>
          </a:r>
        </a:p>
        <a:p>
          <a:endParaRPr lang="ru-RU" sz="1900" dirty="0"/>
        </a:p>
      </dgm:t>
    </dgm:pt>
    <dgm:pt modelId="{0DDCFB0C-15F8-4548-9E2C-C351B4CD071B}" type="parTrans" cxnId="{4675C551-636A-42DE-B008-A5ADC8C059CE}">
      <dgm:prSet/>
      <dgm:spPr/>
      <dgm:t>
        <a:bodyPr/>
        <a:lstStyle/>
        <a:p>
          <a:endParaRPr lang="ru-RU"/>
        </a:p>
      </dgm:t>
    </dgm:pt>
    <dgm:pt modelId="{32925A94-FB1F-45DB-ADA7-EE1074D15369}" type="sibTrans" cxnId="{4675C551-636A-42DE-B008-A5ADC8C059CE}">
      <dgm:prSet/>
      <dgm:spPr/>
      <dgm:t>
        <a:bodyPr/>
        <a:lstStyle/>
        <a:p>
          <a:endParaRPr lang="ru-RU"/>
        </a:p>
      </dgm:t>
    </dgm:pt>
    <dgm:pt modelId="{03E2814E-5F8F-4F07-916A-B4F418146CD9}" type="pres">
      <dgm:prSet presAssocID="{39F2B841-5340-403C-A682-B412E19F83D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AE8D8-D366-4D35-AE9B-3BDBDAC64D55}" type="pres">
      <dgm:prSet presAssocID="{39F2B841-5340-403C-A682-B412E19F83D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5642E-36A6-4A78-9AD8-59A5B5FAD9EE}" type="pres">
      <dgm:prSet presAssocID="{39F2B841-5340-403C-A682-B412E19F83D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D9076-F117-4975-B771-876DCF6ADD2C}" type="pres">
      <dgm:prSet presAssocID="{39F2B841-5340-403C-A682-B412E19F83D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13C43-E298-4C87-A460-6E55E6CA3961}" type="pres">
      <dgm:prSet presAssocID="{39F2B841-5340-403C-A682-B412E19F83D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5C551-636A-42DE-B008-A5ADC8C059CE}" srcId="{39F2B841-5340-403C-A682-B412E19F83DD}" destId="{F6CAEB45-FE06-49EE-B5FA-657B6F23B354}" srcOrd="3" destOrd="0" parTransId="{0DDCFB0C-15F8-4548-9E2C-C351B4CD071B}" sibTransId="{32925A94-FB1F-45DB-ADA7-EE1074D15369}"/>
    <dgm:cxn modelId="{DF2B28C2-637B-411A-AE45-89A03FE5D355}" srcId="{39F2B841-5340-403C-A682-B412E19F83DD}" destId="{D8EAC8B2-61D0-4E99-A18A-389CE0A9E5F9}" srcOrd="1" destOrd="0" parTransId="{94C9E97E-3004-480B-93BF-2EA1419517A1}" sibTransId="{847A8505-366A-4778-B44E-3E805DC2CA1D}"/>
    <dgm:cxn modelId="{F3B4C3A6-58B8-49ED-BFD1-EDF074E5AB71}" type="presOf" srcId="{D8EAC8B2-61D0-4E99-A18A-389CE0A9E5F9}" destId="{15A5642E-36A6-4A78-9AD8-59A5B5FAD9EE}" srcOrd="0" destOrd="0" presId="urn:microsoft.com/office/officeart/2005/8/layout/pyramid4"/>
    <dgm:cxn modelId="{F7378388-80BF-4BBA-A1CA-80A2211EBC76}" type="presOf" srcId="{BC00E943-7C2D-4546-B201-0587CFF3DC8D}" destId="{08BAE8D8-D366-4D35-AE9B-3BDBDAC64D55}" srcOrd="0" destOrd="0" presId="urn:microsoft.com/office/officeart/2005/8/layout/pyramid4"/>
    <dgm:cxn modelId="{F00827F3-135B-467F-974F-85E3D0BF6C52}" srcId="{39F2B841-5340-403C-A682-B412E19F83DD}" destId="{BC00E943-7C2D-4546-B201-0587CFF3DC8D}" srcOrd="0" destOrd="0" parTransId="{BD31932C-A7F8-43EF-B1BD-9930E4EC0E96}" sibTransId="{D07FEE3A-DA6D-43BF-8392-E8CBBFAEB925}"/>
    <dgm:cxn modelId="{9BB2DDEA-0234-4861-B698-F5C56E248DCC}" type="presOf" srcId="{39F2B841-5340-403C-A682-B412E19F83DD}" destId="{03E2814E-5F8F-4F07-916A-B4F418146CD9}" srcOrd="0" destOrd="0" presId="urn:microsoft.com/office/officeart/2005/8/layout/pyramid4"/>
    <dgm:cxn modelId="{0919783D-C039-431B-A7A1-05671ACF2C00}" type="presOf" srcId="{F6CAEB45-FE06-49EE-B5FA-657B6F23B354}" destId="{F3913C43-E298-4C87-A460-6E55E6CA3961}" srcOrd="0" destOrd="0" presId="urn:microsoft.com/office/officeart/2005/8/layout/pyramid4"/>
    <dgm:cxn modelId="{2342FAA5-9281-4BD2-832E-00FF59FB3322}" srcId="{39F2B841-5340-403C-A682-B412E19F83DD}" destId="{5A70192B-5C14-4DC1-AC9F-1470BF5577F9}" srcOrd="2" destOrd="0" parTransId="{2B220DB5-7F33-48B1-B05D-2A3B7555C9F2}" sibTransId="{F929F277-0B0B-4F7C-BF05-8C2423BA5EDA}"/>
    <dgm:cxn modelId="{B4C85408-3C46-4745-8903-26DE524EF821}" type="presOf" srcId="{5A70192B-5C14-4DC1-AC9F-1470BF5577F9}" destId="{764D9076-F117-4975-B771-876DCF6ADD2C}" srcOrd="0" destOrd="0" presId="urn:microsoft.com/office/officeart/2005/8/layout/pyramid4"/>
    <dgm:cxn modelId="{17312325-4E48-4667-819B-701E1D0AA763}" type="presParOf" srcId="{03E2814E-5F8F-4F07-916A-B4F418146CD9}" destId="{08BAE8D8-D366-4D35-AE9B-3BDBDAC64D55}" srcOrd="0" destOrd="0" presId="urn:microsoft.com/office/officeart/2005/8/layout/pyramid4"/>
    <dgm:cxn modelId="{CD6B5CF0-62B5-4DAC-AE61-343BEFBA12CB}" type="presParOf" srcId="{03E2814E-5F8F-4F07-916A-B4F418146CD9}" destId="{15A5642E-36A6-4A78-9AD8-59A5B5FAD9EE}" srcOrd="1" destOrd="0" presId="urn:microsoft.com/office/officeart/2005/8/layout/pyramid4"/>
    <dgm:cxn modelId="{F8C9920A-FB1E-4CA6-A0A8-6CF7728CD71B}" type="presParOf" srcId="{03E2814E-5F8F-4F07-916A-B4F418146CD9}" destId="{764D9076-F117-4975-B771-876DCF6ADD2C}" srcOrd="2" destOrd="0" presId="urn:microsoft.com/office/officeart/2005/8/layout/pyramid4"/>
    <dgm:cxn modelId="{BB9034C0-DD28-4616-B2C5-F0A3CDCD26B7}" type="presParOf" srcId="{03E2814E-5F8F-4F07-916A-B4F418146CD9}" destId="{F3913C43-E298-4C87-A460-6E55E6CA396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B235BA-C49B-4E82-AFCA-A3A3BD720929}">
      <dsp:nvSpPr>
        <dsp:cNvPr id="0" name=""/>
        <dsp:cNvSpPr/>
      </dsp:nvSpPr>
      <dsp:spPr>
        <a:xfrm>
          <a:off x="848" y="402650"/>
          <a:ext cx="3087885" cy="990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ЗАДАЧА, А НЕ УПРАЖНЕНИЕ</a:t>
          </a:r>
          <a:endParaRPr lang="ru-RU" sz="2800" b="1" kern="1200" dirty="0"/>
        </a:p>
      </dsp:txBody>
      <dsp:txXfrm>
        <a:off x="848" y="402650"/>
        <a:ext cx="3087885" cy="990053"/>
      </dsp:txXfrm>
    </dsp:sp>
    <dsp:sp modelId="{66919E8E-6868-4471-8806-12B7C2482FC4}">
      <dsp:nvSpPr>
        <dsp:cNvPr id="0" name=""/>
        <dsp:cNvSpPr/>
      </dsp:nvSpPr>
      <dsp:spPr>
        <a:xfrm>
          <a:off x="309636" y="1392704"/>
          <a:ext cx="308788" cy="11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957"/>
              </a:lnTo>
              <a:lnTo>
                <a:pt x="308788" y="11579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DF9ED-034E-4936-8F49-1D5A8EE7EA9C}">
      <dsp:nvSpPr>
        <dsp:cNvPr id="0" name=""/>
        <dsp:cNvSpPr/>
      </dsp:nvSpPr>
      <dsp:spPr>
        <a:xfrm>
          <a:off x="618425" y="1778689"/>
          <a:ext cx="2470308" cy="154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отличие от разного рода упражнений и заданий, её нужно </a:t>
          </a:r>
          <a:r>
            <a:rPr lang="ru-RU" sz="1600" b="1" u="sng" kern="1200" dirty="0" smtClean="0"/>
            <a:t>решать</a:t>
          </a:r>
          <a:r>
            <a:rPr lang="ru-RU" sz="1600" kern="1200" dirty="0" smtClean="0"/>
            <a:t>, а ответ можно </a:t>
          </a:r>
          <a:r>
            <a:rPr lang="ru-RU" sz="1600" b="1" u="sng" kern="1200" dirty="0" smtClean="0"/>
            <a:t>доказать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618425" y="1778689"/>
        <a:ext cx="2470308" cy="1543942"/>
      </dsp:txXfrm>
    </dsp:sp>
    <dsp:sp modelId="{AF19C2D7-9A7E-401C-BCA2-6366EDF58FB7}">
      <dsp:nvSpPr>
        <dsp:cNvPr id="0" name=""/>
        <dsp:cNvSpPr/>
      </dsp:nvSpPr>
      <dsp:spPr>
        <a:xfrm>
          <a:off x="309636" y="1392704"/>
          <a:ext cx="308788" cy="308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885"/>
              </a:lnTo>
              <a:lnTo>
                <a:pt x="308788" y="30878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EF404-6D31-4A1B-84B3-B089CB99A64C}">
      <dsp:nvSpPr>
        <dsp:cNvPr id="0" name=""/>
        <dsp:cNvSpPr/>
      </dsp:nvSpPr>
      <dsp:spPr>
        <a:xfrm>
          <a:off x="618425" y="3708618"/>
          <a:ext cx="2470308" cy="154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Ответ не лежит на поверхности, а </a:t>
          </a:r>
          <a:r>
            <a:rPr lang="ru-RU" sz="1600" b="1" u="sng" kern="1200" dirty="0" smtClean="0"/>
            <a:t>достигается в результате определённых логических операций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618425" y="3708618"/>
        <a:ext cx="2470308" cy="1543942"/>
      </dsp:txXfrm>
    </dsp:sp>
    <dsp:sp modelId="{CB8EAFE1-C912-404C-A7FF-DC657F7A0DAA}">
      <dsp:nvSpPr>
        <dsp:cNvPr id="0" name=""/>
        <dsp:cNvSpPr/>
      </dsp:nvSpPr>
      <dsp:spPr>
        <a:xfrm>
          <a:off x="3860705" y="402650"/>
          <a:ext cx="3087885" cy="990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САМОДОСТА-ТОЧНОСТЬ</a:t>
          </a:r>
          <a:endParaRPr lang="ru-RU" sz="2800" b="1" kern="1200" dirty="0"/>
        </a:p>
      </dsp:txBody>
      <dsp:txXfrm>
        <a:off x="3860705" y="402650"/>
        <a:ext cx="3087885" cy="990053"/>
      </dsp:txXfrm>
    </dsp:sp>
    <dsp:sp modelId="{F5AB0863-811A-480F-9469-08DDA06456EB}">
      <dsp:nvSpPr>
        <dsp:cNvPr id="0" name=""/>
        <dsp:cNvSpPr/>
      </dsp:nvSpPr>
      <dsp:spPr>
        <a:xfrm>
          <a:off x="4169494" y="1392704"/>
          <a:ext cx="308788" cy="11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957"/>
              </a:lnTo>
              <a:lnTo>
                <a:pt x="308788" y="11579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FC821-27D9-46D4-9195-544FB319CFAD}">
      <dsp:nvSpPr>
        <dsp:cNvPr id="0" name=""/>
        <dsp:cNvSpPr/>
      </dsp:nvSpPr>
      <dsp:spPr>
        <a:xfrm>
          <a:off x="4478282" y="1778689"/>
          <a:ext cx="2470308" cy="154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решающего </a:t>
          </a:r>
          <a:r>
            <a:rPr lang="ru-RU" sz="1600" b="1" u="sng" kern="1200" dirty="0" smtClean="0"/>
            <a:t>не требуется специальных знаний и подготовки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4478282" y="1778689"/>
        <a:ext cx="2470308" cy="1543942"/>
      </dsp:txXfrm>
    </dsp:sp>
    <dsp:sp modelId="{597DCC26-A924-4A0A-98E9-3ABB8C30CA4B}">
      <dsp:nvSpPr>
        <dsp:cNvPr id="0" name=""/>
        <dsp:cNvSpPr/>
      </dsp:nvSpPr>
      <dsp:spPr>
        <a:xfrm>
          <a:off x="4169494" y="1392704"/>
          <a:ext cx="308788" cy="3087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885"/>
              </a:lnTo>
              <a:lnTo>
                <a:pt x="308788" y="30878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681B6-2784-4286-A526-5E2B5BF888B5}">
      <dsp:nvSpPr>
        <dsp:cNvPr id="0" name=""/>
        <dsp:cNvSpPr/>
      </dsp:nvSpPr>
      <dsp:spPr>
        <a:xfrm>
          <a:off x="4478282" y="3708618"/>
          <a:ext cx="2470308" cy="154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Материал, необходимый для решения, содержится в условии задачи или может быть </a:t>
          </a:r>
          <a:r>
            <a:rPr lang="ru-RU" sz="1400" b="1" u="sng" kern="1200" dirty="0" smtClean="0"/>
            <a:t>восполнен на основе интуитивных представлений </a:t>
          </a:r>
          <a:r>
            <a:rPr lang="ru-RU" sz="1400" kern="1200" dirty="0" smtClean="0"/>
            <a:t>об устройстве языка.</a:t>
          </a:r>
          <a:endParaRPr lang="ru-RU" sz="1400" kern="1200" dirty="0"/>
        </a:p>
      </dsp:txBody>
      <dsp:txXfrm>
        <a:off x="4478282" y="3708618"/>
        <a:ext cx="2470308" cy="15439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B13D03-D8F7-4C2E-90DD-4C362AC8DB7A}">
      <dsp:nvSpPr>
        <dsp:cNvPr id="0" name=""/>
        <dsp:cNvSpPr/>
      </dsp:nvSpPr>
      <dsp:spPr>
        <a:xfrm>
          <a:off x="337203" y="1774"/>
          <a:ext cx="2153251" cy="73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Индуктивный путь</a:t>
          </a:r>
          <a:endParaRPr lang="ru-RU" sz="2200" b="1" kern="1200" dirty="0"/>
        </a:p>
      </dsp:txBody>
      <dsp:txXfrm>
        <a:off x="337203" y="1774"/>
        <a:ext cx="2153251" cy="733602"/>
      </dsp:txXfrm>
    </dsp:sp>
    <dsp:sp modelId="{D71A177D-FC5D-4572-9A11-2191D956AEA2}">
      <dsp:nvSpPr>
        <dsp:cNvPr id="0" name=""/>
        <dsp:cNvSpPr/>
      </dsp:nvSpPr>
      <dsp:spPr>
        <a:xfrm>
          <a:off x="552528" y="735376"/>
          <a:ext cx="215325" cy="63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24"/>
              </a:lnTo>
              <a:lnTo>
                <a:pt x="215325" y="6335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92FE7-81A2-41C0-8ECA-9297FE5A5ECA}">
      <dsp:nvSpPr>
        <dsp:cNvPr id="0" name=""/>
        <dsp:cNvSpPr/>
      </dsp:nvSpPr>
      <dsp:spPr>
        <a:xfrm>
          <a:off x="767853" y="1004533"/>
          <a:ext cx="1722601" cy="72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 практики к теории</a:t>
          </a:r>
          <a:endParaRPr lang="ru-RU" sz="1800" b="1" kern="1200" dirty="0"/>
        </a:p>
      </dsp:txBody>
      <dsp:txXfrm>
        <a:off x="767853" y="1004533"/>
        <a:ext cx="1722601" cy="728735"/>
      </dsp:txXfrm>
    </dsp:sp>
    <dsp:sp modelId="{FE425E69-0F86-4391-9A09-9BB581D9889C}">
      <dsp:nvSpPr>
        <dsp:cNvPr id="0" name=""/>
        <dsp:cNvSpPr/>
      </dsp:nvSpPr>
      <dsp:spPr>
        <a:xfrm>
          <a:off x="552528" y="735376"/>
          <a:ext cx="215325" cy="180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361"/>
              </a:lnTo>
              <a:lnTo>
                <a:pt x="215325" y="18053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BA6E8-1949-4737-A933-B287D9747CBD}">
      <dsp:nvSpPr>
        <dsp:cNvPr id="0" name=""/>
        <dsp:cNvSpPr/>
      </dsp:nvSpPr>
      <dsp:spPr>
        <a:xfrm>
          <a:off x="767853" y="2002425"/>
          <a:ext cx="1722601" cy="1076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 частного к общему умозаключению</a:t>
          </a:r>
          <a:endParaRPr lang="ru-RU" sz="1700" kern="1200" dirty="0"/>
        </a:p>
      </dsp:txBody>
      <dsp:txXfrm>
        <a:off x="767853" y="2002425"/>
        <a:ext cx="1722601" cy="1076625"/>
      </dsp:txXfrm>
    </dsp:sp>
    <dsp:sp modelId="{3B8A8914-59ED-4537-A781-22FC3472E5EB}">
      <dsp:nvSpPr>
        <dsp:cNvPr id="0" name=""/>
        <dsp:cNvSpPr/>
      </dsp:nvSpPr>
      <dsp:spPr>
        <a:xfrm>
          <a:off x="3028768" y="1774"/>
          <a:ext cx="2153251" cy="73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Дедуктивный путь</a:t>
          </a:r>
          <a:endParaRPr lang="ru-RU" sz="2200" b="1" kern="1200" dirty="0"/>
        </a:p>
      </dsp:txBody>
      <dsp:txXfrm>
        <a:off x="3028768" y="1774"/>
        <a:ext cx="2153251" cy="733602"/>
      </dsp:txXfrm>
    </dsp:sp>
    <dsp:sp modelId="{BAA47E81-4CBA-453E-BC46-E74762353FA1}">
      <dsp:nvSpPr>
        <dsp:cNvPr id="0" name=""/>
        <dsp:cNvSpPr/>
      </dsp:nvSpPr>
      <dsp:spPr>
        <a:xfrm>
          <a:off x="3244093" y="735376"/>
          <a:ext cx="215325" cy="63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524"/>
              </a:lnTo>
              <a:lnTo>
                <a:pt x="215325" y="6335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39814-D946-410C-AD16-E4C3AFF91110}">
      <dsp:nvSpPr>
        <dsp:cNvPr id="0" name=""/>
        <dsp:cNvSpPr/>
      </dsp:nvSpPr>
      <dsp:spPr>
        <a:xfrm>
          <a:off x="3459418" y="1004533"/>
          <a:ext cx="1722601" cy="728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 теории к практике</a:t>
          </a:r>
          <a:endParaRPr lang="ru-RU" sz="1800" b="1" kern="1200" dirty="0"/>
        </a:p>
      </dsp:txBody>
      <dsp:txXfrm>
        <a:off x="3459418" y="1004533"/>
        <a:ext cx="1722601" cy="728735"/>
      </dsp:txXfrm>
    </dsp:sp>
    <dsp:sp modelId="{CF9924B8-2919-41C4-8AF8-55C59105535F}">
      <dsp:nvSpPr>
        <dsp:cNvPr id="0" name=""/>
        <dsp:cNvSpPr/>
      </dsp:nvSpPr>
      <dsp:spPr>
        <a:xfrm>
          <a:off x="3244093" y="735376"/>
          <a:ext cx="215325" cy="180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361"/>
              </a:lnTo>
              <a:lnTo>
                <a:pt x="215325" y="18053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62A9F-E6D7-44BA-A3FF-895722C8C488}">
      <dsp:nvSpPr>
        <dsp:cNvPr id="0" name=""/>
        <dsp:cNvSpPr/>
      </dsp:nvSpPr>
      <dsp:spPr>
        <a:xfrm>
          <a:off x="3459418" y="2002425"/>
          <a:ext cx="1722601" cy="1076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 общего умозаключения к частному</a:t>
          </a:r>
          <a:endParaRPr lang="ru-RU" sz="1700" kern="1200" dirty="0"/>
        </a:p>
      </dsp:txBody>
      <dsp:txXfrm>
        <a:off x="3459418" y="2002425"/>
        <a:ext cx="1722601" cy="1076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91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91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400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911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847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71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535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457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768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177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195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400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400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400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21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9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1EF24A-6BEF-45DF-97F3-ECB3E78180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BB54AE-55AA-49D4-AFC3-876425E05B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DA516F-B676-4CCD-AB1F-B10065B819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73F52-6CC3-453E-BE02-08B49E80E3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1578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7360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6126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1211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08698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31893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842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27686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6233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154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53899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5D22-B7F0-4902-A734-EA5CD74C183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0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22" y="2348926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Проектирование индивидуальной траектории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развития педагога в условиях формирования национальной системы учительского роста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793"/>
            <a:ext cx="12192000" cy="2733207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7167"/>
            <a:ext cx="12192000" cy="2540833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6854"/>
            <a:ext cx="12192000" cy="2048656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500" y="5036694"/>
            <a:ext cx="12192000" cy="184129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1064" y="6123365"/>
            <a:ext cx="161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Белгород, 2020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" cstate="print"/>
          <a:srcRect l="3945" t="32377" r="79918" b="46311"/>
          <a:stretch>
            <a:fillRect/>
          </a:stretch>
        </p:blipFill>
        <p:spPr bwMode="auto">
          <a:xfrm>
            <a:off x="4941681" y="235924"/>
            <a:ext cx="1963711" cy="19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" name="TextBox 152"/>
          <p:cNvSpPr txBox="1"/>
          <p:nvPr/>
        </p:nvSpPr>
        <p:spPr>
          <a:xfrm flipH="1">
            <a:off x="5092505" y="365760"/>
            <a:ext cx="18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МБОУ «Гимназия №22»</a:t>
            </a:r>
          </a:p>
          <a:p>
            <a:pPr algn="ctr"/>
            <a:r>
              <a:rPr lang="ru-RU" sz="900" b="1" dirty="0" smtClean="0"/>
              <a:t>г.Белгорода</a:t>
            </a:r>
            <a:endParaRPr lang="ru-RU" sz="900" b="1" dirty="0"/>
          </a:p>
        </p:txBody>
      </p:sp>
    </p:spTree>
    <p:extLst>
      <p:ext uri="{BB962C8B-B14F-4D97-AF65-F5344CB8AC3E}">
        <p14:creationId xmlns="" xmlns:p14="http://schemas.microsoft.com/office/powerpoint/2010/main" val="260140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412750"/>
            <a:ext cx="2795587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211138" y="2933700"/>
            <a:ext cx="2795587" cy="1077913"/>
          </a:xfrm>
          <a:prstGeom prst="rect">
            <a:avLst/>
          </a:prstGeom>
          <a:noFill/>
          <a:ln w="76200">
            <a:solidFill>
              <a:srgbClr val="FF656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Помогает выявить индивидуальную динамику качества усвоения предмета</a:t>
            </a:r>
            <a:endParaRPr lang="en-US" sz="1600" b="1">
              <a:latin typeface="Arial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3168650" y="2933700"/>
            <a:ext cx="2927350" cy="1570038"/>
          </a:xfrm>
          <a:prstGeom prst="rect">
            <a:avLst/>
          </a:prstGeom>
          <a:noFill/>
          <a:ln w="57150">
            <a:solidFill>
              <a:srgbClr val="FF656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 Помогает ученику анализировать свою деятельность, объективно оценивать свои возможности и искать при преодолеть трудностей</a:t>
            </a:r>
            <a:endParaRPr lang="en-US" sz="1600" b="1">
              <a:latin typeface="Arial" charset="0"/>
            </a:endParaRPr>
          </a:p>
        </p:txBody>
      </p: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6300788" y="2933700"/>
            <a:ext cx="2768600" cy="1077913"/>
          </a:xfrm>
          <a:prstGeom prst="rect">
            <a:avLst/>
          </a:prstGeom>
          <a:noFill/>
          <a:ln w="57150">
            <a:solidFill>
              <a:srgbClr val="FF656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Позволяет делать процесс обучения более целенаправленным и осмысленным</a:t>
            </a:r>
            <a:endParaRPr lang="en-US" sz="1600" b="1">
              <a:latin typeface="Arial" charset="0"/>
            </a:endParaRP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>
            <a:off x="9256713" y="2933700"/>
            <a:ext cx="2797175" cy="584200"/>
          </a:xfrm>
          <a:prstGeom prst="rect">
            <a:avLst/>
          </a:prstGeom>
          <a:noFill/>
          <a:ln w="57150">
            <a:solidFill>
              <a:srgbClr val="FF656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" charset="0"/>
              </a:rPr>
              <a:t>Не допускает сравнения с другими </a:t>
            </a:r>
            <a:endParaRPr lang="en-US" sz="1600" b="1">
              <a:latin typeface="Arial" charset="0"/>
            </a:endParaRPr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0" y="412750"/>
            <a:ext cx="2998788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6713" y="412750"/>
            <a:ext cx="2797175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650" y="412750"/>
            <a:ext cx="292735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5463" y="4972050"/>
            <a:ext cx="11223625" cy="585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Индивидуальный образовательный маршрут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968375" y="762000"/>
            <a:ext cx="481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Arial" charset="0"/>
                <a:ea typeface="Cambria" pitchFamily="18" charset="0"/>
              </a:rPr>
              <a:t>Прием «Эксперт»</a:t>
            </a:r>
            <a:endParaRPr lang="ru-RU" sz="3000" b="1">
              <a:latin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693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6934200" cy="908050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412750" y="1436688"/>
            <a:ext cx="6413500" cy="369887"/>
          </a:xfrm>
          <a:prstGeom prst="rect">
            <a:avLst/>
          </a:prstGeom>
          <a:noFill/>
          <a:ln w="38100">
            <a:solidFill>
              <a:srgbClr val="EA252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Оцените формулировку проблемы (1 балл/0 баллов)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51788" y="330200"/>
            <a:ext cx="3222625" cy="1201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Правильно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сформулированная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проблема</a:t>
            </a:r>
          </a:p>
        </p:txBody>
      </p:sp>
      <p:pic>
        <p:nvPicPr>
          <p:cNvPr id="5128" name="Рисунок 12"/>
          <p:cNvPicPr>
            <a:picLocks noChangeAspect="1" noChangeArrowheads="1"/>
          </p:cNvPicPr>
          <p:nvPr/>
        </p:nvPicPr>
        <p:blipFill>
          <a:blip r:embed="rId3" cstate="print"/>
          <a:srcRect l="5434" t="19505" r="55634" b="44167"/>
          <a:stretch>
            <a:fillRect/>
          </a:stretch>
        </p:blipFill>
        <p:spPr bwMode="auto">
          <a:xfrm>
            <a:off x="7089775" y="1620838"/>
            <a:ext cx="494823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9320213" y="4735513"/>
            <a:ext cx="485775" cy="977900"/>
          </a:xfrm>
          <a:prstGeom prst="downArrow">
            <a:avLst/>
          </a:prstGeom>
          <a:solidFill>
            <a:srgbClr val="EA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5"/>
          <p:cNvSpPr txBox="1">
            <a:spLocks noChangeArrowheads="1"/>
          </p:cNvSpPr>
          <p:nvPr/>
        </p:nvSpPr>
        <p:spPr bwMode="auto">
          <a:xfrm>
            <a:off x="8664575" y="5840413"/>
            <a:ext cx="1797050" cy="522287"/>
          </a:xfrm>
          <a:prstGeom prst="rect">
            <a:avLst/>
          </a:prstGeom>
          <a:noFill/>
          <a:ln w="57150">
            <a:solidFill>
              <a:srgbClr val="EA252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9 баллов</a:t>
            </a:r>
          </a:p>
        </p:txBody>
      </p:sp>
      <p:sp>
        <p:nvSpPr>
          <p:cNvPr id="5131" name="Прямоугольник 5"/>
          <p:cNvSpPr>
            <a:spLocks noChangeArrowheads="1"/>
          </p:cNvSpPr>
          <p:nvPr/>
        </p:nvSpPr>
        <p:spPr bwMode="auto">
          <a:xfrm>
            <a:off x="87313" y="1936750"/>
            <a:ext cx="6738937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Arial" charset="0"/>
                <a:ea typeface="Cambria" pitchFamily="18" charset="0"/>
              </a:rPr>
              <a:t>      К чему приводит человеческая чёрствость? Эту проблему поднимает Василь Быков.</a:t>
            </a:r>
          </a:p>
        </p:txBody>
      </p:sp>
      <p:sp>
        <p:nvSpPr>
          <p:cNvPr id="5132" name="Прямоугольник 3"/>
          <p:cNvSpPr>
            <a:spLocks noChangeArrowheads="1"/>
          </p:cNvSpPr>
          <p:nvPr/>
        </p:nvSpPr>
        <p:spPr bwMode="auto">
          <a:xfrm>
            <a:off x="87313" y="2743200"/>
            <a:ext cx="6738937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Arial" charset="0"/>
                <a:ea typeface="Cambria" pitchFamily="18" charset="0"/>
              </a:rPr>
              <a:t>      </a:t>
            </a:r>
            <a:r>
              <a:rPr lang="ru-RU">
                <a:latin typeface="Arial" charset="0"/>
                <a:ea typeface="Cambria" pitchFamily="18" charset="0"/>
              </a:rPr>
              <a:t>Великая Отечественная война стала страшной трагедией для нашего народа. В своем тексте В. Быков поднимает проблему памяти о всех погибших во время этой войны.</a:t>
            </a:r>
            <a:endParaRPr lang="ru-RU">
              <a:latin typeface="Arial" charset="0"/>
            </a:endParaRPr>
          </a:p>
        </p:txBody>
      </p:sp>
      <p:sp>
        <p:nvSpPr>
          <p:cNvPr id="5133" name="Прямоугольник 2"/>
          <p:cNvSpPr>
            <a:spLocks noChangeArrowheads="1"/>
          </p:cNvSpPr>
          <p:nvPr/>
        </p:nvSpPr>
        <p:spPr bwMode="auto">
          <a:xfrm>
            <a:off x="101600" y="3754438"/>
            <a:ext cx="6724650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Arial" charset="0"/>
                <a:ea typeface="Cambria" pitchFamily="18" charset="0"/>
              </a:rPr>
              <a:t>     Что лучше: «святая ложь» или «горькая правда»? Над этой проблемой заставляет задуматься текст В.Быкова.</a:t>
            </a:r>
            <a:endParaRPr lang="ru-RU" b="1">
              <a:latin typeface="Arial" charset="0"/>
            </a:endParaRPr>
          </a:p>
        </p:txBody>
      </p:sp>
      <p:sp>
        <p:nvSpPr>
          <p:cNvPr id="5134" name="Прямоугольник 2"/>
          <p:cNvSpPr>
            <a:spLocks noChangeArrowheads="1"/>
          </p:cNvSpPr>
          <p:nvPr/>
        </p:nvSpPr>
        <p:spPr bwMode="auto">
          <a:xfrm>
            <a:off x="87313" y="4506913"/>
            <a:ext cx="6724650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Arial" charset="0"/>
                <a:ea typeface="Cambria" pitchFamily="18" charset="0"/>
              </a:rPr>
              <a:t>      В своем тексте Василь Быков поднимает проблему человеческих отношений.</a:t>
            </a:r>
          </a:p>
        </p:txBody>
      </p:sp>
      <p:sp>
        <p:nvSpPr>
          <p:cNvPr id="5135" name="Прямоугольник 2"/>
          <p:cNvSpPr>
            <a:spLocks noChangeArrowheads="1"/>
          </p:cNvSpPr>
          <p:nvPr/>
        </p:nvSpPr>
        <p:spPr bwMode="auto">
          <a:xfrm>
            <a:off x="87313" y="5224463"/>
            <a:ext cx="6738937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Arial" charset="0"/>
                <a:ea typeface="Cambria" pitchFamily="18" charset="0"/>
              </a:rPr>
              <a:t>      Всегда ли можно и нужно говорить правду? Над этим вопросом предлагает задуматься В.Быков.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119813"/>
            <a:ext cx="12192000" cy="738187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560388"/>
            <a:ext cx="1219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3" cstate="print"/>
          <a:srcRect l="4836" t="16771" r="4968" b="6023"/>
          <a:stretch>
            <a:fillRect/>
          </a:stretch>
        </p:blipFill>
        <p:spPr bwMode="auto">
          <a:xfrm>
            <a:off x="114300" y="254000"/>
            <a:ext cx="4122738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336675" y="3713163"/>
            <a:ext cx="1798638" cy="523875"/>
          </a:xfrm>
          <a:prstGeom prst="rect">
            <a:avLst/>
          </a:prstGeom>
          <a:noFill/>
          <a:ln w="57150">
            <a:solidFill>
              <a:srgbClr val="EA252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6 баллов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054225" y="2908300"/>
            <a:ext cx="363538" cy="738188"/>
          </a:xfrm>
          <a:prstGeom prst="downArrow">
            <a:avLst/>
          </a:prstGeom>
          <a:solidFill>
            <a:srgbClr val="EA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2" name="Рисунок 8"/>
          <p:cNvPicPr>
            <a:picLocks noChangeAspect="1" noChangeArrowheads="1"/>
          </p:cNvPicPr>
          <p:nvPr/>
        </p:nvPicPr>
        <p:blipFill>
          <a:blip r:embed="rId4" cstate="print"/>
          <a:srcRect l="22745" t="22482" r="8498" b="8675"/>
          <a:stretch>
            <a:fillRect/>
          </a:stretch>
        </p:blipFill>
        <p:spPr bwMode="auto">
          <a:xfrm>
            <a:off x="4362450" y="198438"/>
            <a:ext cx="3627438" cy="236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Рисунок 11"/>
          <p:cNvPicPr>
            <a:picLocks noChangeAspect="1" noChangeArrowheads="1"/>
          </p:cNvPicPr>
          <p:nvPr/>
        </p:nvPicPr>
        <p:blipFill>
          <a:blip r:embed="rId5" cstate="print"/>
          <a:srcRect l="10197" t="24226" r="6927" b="15125"/>
          <a:stretch>
            <a:fillRect/>
          </a:stretch>
        </p:blipFill>
        <p:spPr bwMode="auto">
          <a:xfrm>
            <a:off x="7989888" y="198438"/>
            <a:ext cx="40894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2"/>
          <p:cNvSpPr>
            <a:spLocks noChangeArrowheads="1"/>
          </p:cNvSpPr>
          <p:nvPr/>
        </p:nvSpPr>
        <p:spPr bwMode="auto">
          <a:xfrm>
            <a:off x="4362450" y="2676525"/>
            <a:ext cx="3627438" cy="166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>
                <a:solidFill>
                  <a:srgbClr val="FF0000"/>
                </a:solidFill>
                <a:latin typeface="Arial" charset="0"/>
                <a:ea typeface="Cambria" pitchFamily="18" charset="0"/>
              </a:rPr>
              <a:t>«Волшебные ножницы» </a:t>
            </a:r>
          </a:p>
          <a:p>
            <a:pPr algn="just"/>
            <a:r>
              <a:rPr lang="ru-RU" sz="1400" b="1" i="1">
                <a:latin typeface="Arial" charset="0"/>
                <a:ea typeface="Cambria" pitchFamily="18" charset="0"/>
              </a:rPr>
              <a:t>(</a:t>
            </a:r>
            <a:r>
              <a:rPr lang="ru-RU" sz="1400">
                <a:latin typeface="Arial" charset="0"/>
                <a:ea typeface="Cambria" pitchFamily="18" charset="0"/>
              </a:rPr>
              <a:t>нужно разрезать лист с комментарием на пять элементов: элемент 1 - пример-иллюстрация 1, элемент 2 - пояснение, элемент 3 - пример-иллюстрация 2, элемент 4 – пояснение, элемент 5  – смысловая связь, 6 – анализ связи).</a:t>
            </a:r>
            <a:endParaRPr lang="ru-RU" sz="1200">
              <a:latin typeface="Arial" charset="0"/>
              <a:ea typeface="Calibri" pitchFamily="34" charset="0"/>
            </a:endParaRPr>
          </a:p>
        </p:txBody>
      </p:sp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4364038" y="4440238"/>
            <a:ext cx="36258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sz="1600" b="1">
                <a:solidFill>
                  <a:srgbClr val="FF0000"/>
                </a:solidFill>
                <a:latin typeface="Arial" charset="0"/>
                <a:ea typeface="Cambria" pitchFamily="18" charset="0"/>
                <a:cs typeface="Cambria" pitchFamily="18" charset="0"/>
              </a:rPr>
              <a:t> «Умная шестёрка»</a:t>
            </a:r>
            <a:r>
              <a:rPr lang="ru-RU" sz="1600">
                <a:solidFill>
                  <a:srgbClr val="FF0000"/>
                </a:solidFill>
                <a:latin typeface="Arial" charset="0"/>
                <a:ea typeface="Cambria" pitchFamily="18" charset="0"/>
                <a:cs typeface="Cambria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 charset="0"/>
                <a:ea typeface="Cambria" pitchFamily="18" charset="0"/>
                <a:cs typeface="Cambria" pitchFamily="18" charset="0"/>
              </a:rPr>
              <a:t>(после написания комментария расставить цифры, обозначающие шесть элементов комментария: пример-иллюстрация + пояснение + пример-иллюстрация + пояснение + смысловая связь+анализ).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Box 4"/>
          <p:cNvSpPr txBox="1">
            <a:spLocks noChangeArrowheads="1"/>
          </p:cNvSpPr>
          <p:nvPr/>
        </p:nvSpPr>
        <p:spPr bwMode="auto">
          <a:xfrm>
            <a:off x="8078788" y="2678113"/>
            <a:ext cx="40005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81050" algn="l"/>
              </a:tabLst>
            </a:pPr>
            <a:r>
              <a:rPr lang="ru-RU" sz="1400" b="1">
                <a:solidFill>
                  <a:srgbClr val="FF0000"/>
                </a:solidFill>
                <a:latin typeface="Arial" charset="0"/>
                <a:ea typeface="Cambria" pitchFamily="18" charset="0"/>
                <a:cs typeface="Times New Roman" pitchFamily="18" charset="0"/>
              </a:rPr>
              <a:t>Приём «Эксперт»</a:t>
            </a:r>
            <a:r>
              <a:rPr lang="ru-RU" sz="1400">
                <a:solidFill>
                  <a:srgbClr val="FF0000"/>
                </a:solidFill>
                <a:latin typeface="Arial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 charset="0"/>
                <a:ea typeface="Cambria" pitchFamily="18" charset="0"/>
                <a:cs typeface="Times New Roman" pitchFamily="18" charset="0"/>
              </a:rPr>
              <a:t>(предлагаю ученикам оценить по критериям работу другого ученика). </a:t>
            </a:r>
            <a:endParaRPr lang="ru-RU" sz="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7" name="TextBox 13"/>
          <p:cNvSpPr txBox="1">
            <a:spLocks noChangeArrowheads="1"/>
          </p:cNvSpPr>
          <p:nvPr/>
        </p:nvSpPr>
        <p:spPr bwMode="auto">
          <a:xfrm>
            <a:off x="9005888" y="45974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8078788" y="3606800"/>
            <a:ext cx="40005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Arial" charset="0"/>
              </a:rPr>
              <a:t>Приём «Поспорим с экспертом»</a:t>
            </a:r>
            <a:r>
              <a:rPr lang="ru-RU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400">
                <a:latin typeface="Arial" charset="0"/>
              </a:rPr>
              <a:t>(проверить работу эксперта и согласиться//не согласиться с выставленными баллами). </a:t>
            </a:r>
          </a:p>
        </p:txBody>
      </p:sp>
      <p:pic>
        <p:nvPicPr>
          <p:cNvPr id="6159" name="Рисунок 21"/>
          <p:cNvPicPr>
            <a:picLocks noChangeAspect="1" noChangeArrowheads="1"/>
          </p:cNvPicPr>
          <p:nvPr/>
        </p:nvPicPr>
        <p:blipFill>
          <a:blip r:embed="rId6" cstate="print"/>
          <a:srcRect l="5229" t="11678" r="3398" b="39349"/>
          <a:stretch>
            <a:fillRect/>
          </a:stretch>
        </p:blipFill>
        <p:spPr bwMode="auto">
          <a:xfrm>
            <a:off x="8078788" y="4440238"/>
            <a:ext cx="4000500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0" name="Рисунок 24" descr="https://shkolala.ru/wp-content/uploads/2016/05/byistryiy-temp_751x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738" y="4344988"/>
            <a:ext cx="3338512" cy="156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828800" y="2700997"/>
            <a:ext cx="89328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Современные подходы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конструированию урока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контексте профессиональной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деятельности учителя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0" y="3578225"/>
            <a:ext cx="1219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6780629" y="908050"/>
            <a:ext cx="5006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Колесникова Ирина Алексеевна,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325"/>
            <a:ext cx="12192000" cy="273367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6413"/>
            <a:ext cx="12192000" cy="2541587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7425"/>
            <a:ext cx="12192000" cy="2047875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175" y="5037138"/>
            <a:ext cx="12192000" cy="1841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371475" y="6122988"/>
            <a:ext cx="198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Белгород, 2020 г.</a:t>
            </a:r>
          </a:p>
        </p:txBody>
      </p:sp>
      <p:grpSp>
        <p:nvGrpSpPr>
          <p:cNvPr id="2" name="Группа 434"/>
          <p:cNvGrpSpPr>
            <a:grpSpLocks/>
          </p:cNvGrpSpPr>
          <p:nvPr/>
        </p:nvGrpSpPr>
        <p:grpSpPr bwMode="auto">
          <a:xfrm>
            <a:off x="271463" y="300038"/>
            <a:ext cx="2711450" cy="2487612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1305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51"/>
            <p:cNvGrpSpPr>
              <a:grpSpLocks/>
            </p:cNvGrpSpPr>
            <p:nvPr/>
          </p:nvGrpSpPr>
          <p:grpSpPr bwMode="auto"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>
                <a:grpSpLocks/>
              </p:cNvGrpSpPr>
              <p:nvPr/>
            </p:nvGrpSpPr>
            <p:grpSpPr bwMode="auto"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5" name="Группа 105"/>
                <p:cNvGrpSpPr>
                  <a:grpSpLocks/>
                </p:cNvGrpSpPr>
                <p:nvPr/>
              </p:nvGrpSpPr>
              <p:grpSpPr bwMode="auto"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6" name="Группа 97"/>
                  <p:cNvGrpSpPr>
                    <a:grpSpLocks/>
                  </p:cNvGrpSpPr>
                  <p:nvPr/>
                </p:nvGrpSpPr>
                <p:grpSpPr bwMode="auto"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7" name="Группа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8" name="Группа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5729" y="4001243"/>
                          <a:ext cx="1871944" cy="194466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9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0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2143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4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5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6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T0" fmla="*/ 1956 w 21600"/>
                                <a:gd name="T1" fmla="*/ 1086 h 21600"/>
                                <a:gd name="T2" fmla="*/ 1166 w 21600"/>
                                <a:gd name="T3" fmla="*/ 2172 h 21600"/>
                                <a:gd name="T4" fmla="*/ 375 w 21600"/>
                                <a:gd name="T5" fmla="*/ 1086 h 21600"/>
                                <a:gd name="T6" fmla="*/ 1166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5273 w 21600"/>
                                <a:gd name="T13" fmla="*/ 5281 h 21600"/>
                                <a:gd name="T14" fmla="*/ 16327 w 21600"/>
                                <a:gd name="T15" fmla="*/ 16319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7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T0" fmla="*/ 1722 w 21600"/>
                                <a:gd name="T1" fmla="*/ 468 h 21600"/>
                                <a:gd name="T2" fmla="*/ 984 w 21600"/>
                                <a:gd name="T3" fmla="*/ 936 h 21600"/>
                                <a:gd name="T4" fmla="*/ 246 w 21600"/>
                                <a:gd name="T5" fmla="*/ 468 h 21600"/>
                                <a:gd name="T6" fmla="*/ 984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4500 w 21600"/>
                                <a:gd name="T13" fmla="*/ 4500 h 21600"/>
                                <a:gd name="T14" fmla="*/ 17100 w 21600"/>
                                <a:gd name="T15" fmla="*/ 17100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3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2167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8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9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0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1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2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T0" fmla="*/ 1944 w 21600"/>
                                  <a:gd name="T1" fmla="*/ 646 h 21600"/>
                                  <a:gd name="T2" fmla="*/ 1111 w 21600"/>
                                  <a:gd name="T3" fmla="*/ 1292 h 21600"/>
                                  <a:gd name="T4" fmla="*/ 278 w 21600"/>
                                  <a:gd name="T5" fmla="*/ 646 h 21600"/>
                                  <a:gd name="T6" fmla="*/ 111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501 w 21600"/>
                                  <a:gd name="T13" fmla="*/ 4497 h 21600"/>
                                  <a:gd name="T14" fmla="*/ 17099 w 21600"/>
                                  <a:gd name="T15" fmla="*/ 1710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3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4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5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T0" fmla="*/ 1849 w 21600"/>
                                  <a:gd name="T1" fmla="*/ 1544 h 21600"/>
                                  <a:gd name="T2" fmla="*/ 1102 w 21600"/>
                                  <a:gd name="T3" fmla="*/ 3088 h 21600"/>
                                  <a:gd name="T4" fmla="*/ 355 w 21600"/>
                                  <a:gd name="T5" fmla="*/ 1544 h 21600"/>
                                  <a:gd name="T6" fmla="*/ 110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5273 w 21600"/>
                                  <a:gd name="T13" fmla="*/ 5274 h 21600"/>
                                  <a:gd name="T14" fmla="*/ 16327 w 21600"/>
                                  <a:gd name="T15" fmla="*/ 16326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6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7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T0" fmla="*/ 2207 w 21600"/>
                                  <a:gd name="T1" fmla="*/ 1611 h 21600"/>
                                  <a:gd name="T2" fmla="*/ 1212 w 21600"/>
                                  <a:gd name="T3" fmla="*/ 3222 h 21600"/>
                                  <a:gd name="T4" fmla="*/ 216 w 21600"/>
                                  <a:gd name="T5" fmla="*/ 1611 h 21600"/>
                                  <a:gd name="T6" fmla="*/ 121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3726 w 21600"/>
                                  <a:gd name="T13" fmla="*/ 3727 h 21600"/>
                                  <a:gd name="T14" fmla="*/ 17874 w 21600"/>
                                  <a:gd name="T15" fmla="*/ 1787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7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8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9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0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2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3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4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5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6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7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T0" fmla="*/ 1630 w 21600"/>
                                  <a:gd name="T1" fmla="*/ 720 h 21600"/>
                                  <a:gd name="T2" fmla="*/ 931 w 21600"/>
                                  <a:gd name="T3" fmla="*/ 1440 h 21600"/>
                                  <a:gd name="T4" fmla="*/ 233 w 21600"/>
                                  <a:gd name="T5" fmla="*/ 720 h 21600"/>
                                  <a:gd name="T6" fmla="*/ 93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499 w 21600"/>
                                  <a:gd name="T13" fmla="*/ 4500 h 21600"/>
                                  <a:gd name="T14" fmla="*/ 17101 w 21600"/>
                                  <a:gd name="T15" fmla="*/ 17100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8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9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0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1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2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40221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4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5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6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7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8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2149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2151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7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2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609563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3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923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4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777791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5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56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2157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786578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8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9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0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0033661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1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2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3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5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4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92936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5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95480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66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213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5016" y="4621633"/>
                      <a:ext cx="839810" cy="773438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117" y="2072094"/>
                    <a:ext cx="1000625" cy="100042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6697" y="2179998"/>
                    <a:ext cx="1000625" cy="92756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2479" y="4428498"/>
                    <a:ext cx="783226" cy="78744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19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2069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0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1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2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T0" fmla="*/ 1956 w 21600"/>
                        <a:gd name="T1" fmla="*/ 1086 h 21600"/>
                        <a:gd name="T2" fmla="*/ 1166 w 21600"/>
                        <a:gd name="T3" fmla="*/ 2172 h 21600"/>
                        <a:gd name="T4" fmla="*/ 375 w 21600"/>
                        <a:gd name="T5" fmla="*/ 1086 h 21600"/>
                        <a:gd name="T6" fmla="*/ 116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273 w 21600"/>
                        <a:gd name="T13" fmla="*/ 5281 h 21600"/>
                        <a:gd name="T14" fmla="*/ 16327 w 21600"/>
                        <a:gd name="T15" fmla="*/ 16319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3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T0" fmla="*/ 1722 w 21600"/>
                        <a:gd name="T1" fmla="*/ 468 h 21600"/>
                        <a:gd name="T2" fmla="*/ 984 w 21600"/>
                        <a:gd name="T3" fmla="*/ 936 h 21600"/>
                        <a:gd name="T4" fmla="*/ 246 w 21600"/>
                        <a:gd name="T5" fmla="*/ 468 h 21600"/>
                        <a:gd name="T6" fmla="*/ 98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2093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4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6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7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8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T0" fmla="*/ 1944 w 21600"/>
                          <a:gd name="T1" fmla="*/ 646 h 21600"/>
                          <a:gd name="T2" fmla="*/ 1111 w 21600"/>
                          <a:gd name="T3" fmla="*/ 1292 h 21600"/>
                          <a:gd name="T4" fmla="*/ 278 w 21600"/>
                          <a:gd name="T5" fmla="*/ 646 h 21600"/>
                          <a:gd name="T6" fmla="*/ 111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497 h 21600"/>
                          <a:gd name="T14" fmla="*/ 17099 w 21600"/>
                          <a:gd name="T15" fmla="*/ 1710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1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T0" fmla="*/ 1849 w 21600"/>
                          <a:gd name="T1" fmla="*/ 1544 h 21600"/>
                          <a:gd name="T2" fmla="*/ 1102 w 21600"/>
                          <a:gd name="T3" fmla="*/ 3088 h 21600"/>
                          <a:gd name="T4" fmla="*/ 355 w 21600"/>
                          <a:gd name="T5" fmla="*/ 1544 h 21600"/>
                          <a:gd name="T6" fmla="*/ 110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5273 w 21600"/>
                          <a:gd name="T13" fmla="*/ 5274 h 21600"/>
                          <a:gd name="T14" fmla="*/ 16327 w 21600"/>
                          <a:gd name="T15" fmla="*/ 16326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57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T0" fmla="*/ 2207 w 21600"/>
                          <a:gd name="T1" fmla="*/ 1611 h 21600"/>
                          <a:gd name="T2" fmla="*/ 1212 w 21600"/>
                          <a:gd name="T3" fmla="*/ 3222 h 21600"/>
                          <a:gd name="T4" fmla="*/ 216 w 21600"/>
                          <a:gd name="T5" fmla="*/ 1611 h 21600"/>
                          <a:gd name="T6" fmla="*/ 121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726 w 21600"/>
                          <a:gd name="T13" fmla="*/ 3727 h 21600"/>
                          <a:gd name="T14" fmla="*/ 17874 w 21600"/>
                          <a:gd name="T15" fmla="*/ 1787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7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0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1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T0" fmla="*/ 1630 w 21600"/>
                          <a:gd name="T1" fmla="*/ 720 h 21600"/>
                          <a:gd name="T2" fmla="*/ 931 w 21600"/>
                          <a:gd name="T3" fmla="*/ 1440 h 21600"/>
                          <a:gd name="T4" fmla="*/ 233 w 21600"/>
                          <a:gd name="T5" fmla="*/ 720 h 21600"/>
                          <a:gd name="T6" fmla="*/ 93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499 w 21600"/>
                          <a:gd name="T13" fmla="*/ 4500 h 21600"/>
                          <a:gd name="T14" fmla="*/ 17101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6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7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8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1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7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2077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97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8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-1609563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9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-15923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0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-9777791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82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2083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-1786578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6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10033661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7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8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9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95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0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-192936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1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-995480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92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2067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8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5800523"/>
              </p:ext>
            </p:extLst>
          </p:nvPr>
        </p:nvGraphicFramePr>
        <p:xfrm>
          <a:off x="787791" y="689318"/>
          <a:ext cx="10367884" cy="5390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1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1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1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80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Третье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Четвертое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6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четко определить и сформулировать для себя тему урока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 и четко сформулировать для себя и отдельно для учащихся целевую установку урока - зачем он вообще нужен?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спланировать учебный материал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продумать "изюминку" урока. Каждый урок должен содержать что-то, что вызовет удивление, изумление, восторг учащихся - одним словом, то, что они будут помнить, когда все забудут.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9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 место темы в учебном курсе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подобрать учебные задания, целью которых является:</a:t>
                      </a:r>
                    </a:p>
                    <a:p>
                      <a:pPr lvl="0" algn="l">
                        <a:buFont typeface="Wingdings" pitchFamily="2" charset="2"/>
                        <a:buChar char="ü"/>
                      </a:pP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узнавание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нового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материала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buFont typeface="Wingdings" pitchFamily="2" charset="2"/>
                        <a:buChar char="ü"/>
                      </a:pP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воспроизведение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l">
                        <a:buFont typeface="Wingdings" pitchFamily="2" charset="2"/>
                        <a:buChar char="ü"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знаний в новой ситуации;</a:t>
                      </a:r>
                    </a:p>
                    <a:p>
                      <a:pPr lvl="0" algn="l">
                        <a:buFont typeface="Wingdings" pitchFamily="2" charset="2"/>
                        <a:buChar char="ü"/>
                      </a:pP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подход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знаниям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 ведущие понятия, на которые опирается данный урок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упорядочить учебные задания в соответствии с принципом «от простого к сложному»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1456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проектирования урока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94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5800523"/>
              </p:ext>
            </p:extLst>
          </p:nvPr>
        </p:nvGraphicFramePr>
        <p:xfrm>
          <a:off x="801857" y="1308294"/>
          <a:ext cx="10696236" cy="4077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4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4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4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3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Шестое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Седьмое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Восьмое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 структуру урока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  способ оценки результатов урока и рефлексии учащимися хода урока и результатов собственной деятельности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 домашнее задание,  ориентированное на создание учащимися образовательных продуктов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подготовить оборудование для урока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153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спланировать контроль над деятельностью учащихся на уроке, для чего подумать:                                                           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контролировать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контролировать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использовать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контроля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60512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проектирования урока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94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8"/>
            <a:ext cx="10791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Актуальные приемы организации современного урока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Схема 34"/>
          <p:cNvGraphicFramePr/>
          <p:nvPr/>
        </p:nvGraphicFramePr>
        <p:xfrm>
          <a:off x="1266092" y="900332"/>
          <a:ext cx="10016197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4299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8"/>
            <a:ext cx="10791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Актуальные приемы организации современного урока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Схема 34"/>
          <p:cNvGraphicFramePr/>
          <p:nvPr/>
        </p:nvGraphicFramePr>
        <p:xfrm>
          <a:off x="1237956" y="829994"/>
          <a:ext cx="10016197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4299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828800" y="2757268"/>
            <a:ext cx="8932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spc="50" dirty="0" smtClean="0">
                <a:ln w="1143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 </a:t>
            </a:r>
          </a:p>
          <a:p>
            <a:pPr algn="ctr"/>
            <a:r>
              <a:rPr lang="ru-RU" sz="3200" spc="50" dirty="0" smtClean="0">
                <a:ln w="1143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как основа самосовершенствования и личностного роста учителя </a:t>
            </a: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0" y="3578225"/>
            <a:ext cx="1219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" charset="0"/>
              </a:rPr>
              <a:t> 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6850967" y="908050"/>
            <a:ext cx="49362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Флигинских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Юлия Юрьевна,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325"/>
            <a:ext cx="12192000" cy="273367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6413"/>
            <a:ext cx="12192000" cy="2541587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7425"/>
            <a:ext cx="12192000" cy="2047875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175" y="5037138"/>
            <a:ext cx="12192000" cy="1841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371475" y="6122988"/>
            <a:ext cx="198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Белгород, 2020 г.</a:t>
            </a:r>
          </a:p>
        </p:txBody>
      </p:sp>
      <p:grpSp>
        <p:nvGrpSpPr>
          <p:cNvPr id="2" name="Группа 434"/>
          <p:cNvGrpSpPr>
            <a:grpSpLocks/>
          </p:cNvGrpSpPr>
          <p:nvPr/>
        </p:nvGrpSpPr>
        <p:grpSpPr bwMode="auto">
          <a:xfrm>
            <a:off x="271463" y="300038"/>
            <a:ext cx="2711450" cy="2487612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1305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51"/>
            <p:cNvGrpSpPr>
              <a:grpSpLocks/>
            </p:cNvGrpSpPr>
            <p:nvPr/>
          </p:nvGrpSpPr>
          <p:grpSpPr bwMode="auto"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>
                <a:grpSpLocks/>
              </p:cNvGrpSpPr>
              <p:nvPr/>
            </p:nvGrpSpPr>
            <p:grpSpPr bwMode="auto"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5" name="Группа 105"/>
                <p:cNvGrpSpPr>
                  <a:grpSpLocks/>
                </p:cNvGrpSpPr>
                <p:nvPr/>
              </p:nvGrpSpPr>
              <p:grpSpPr bwMode="auto"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6" name="Группа 97"/>
                  <p:cNvGrpSpPr>
                    <a:grpSpLocks/>
                  </p:cNvGrpSpPr>
                  <p:nvPr/>
                </p:nvGrpSpPr>
                <p:grpSpPr bwMode="auto"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7" name="Группа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8" name="Группа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5729" y="4001243"/>
                          <a:ext cx="1871944" cy="194466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9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0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2143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4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5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6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T0" fmla="*/ 1956 w 21600"/>
                                <a:gd name="T1" fmla="*/ 1086 h 21600"/>
                                <a:gd name="T2" fmla="*/ 1166 w 21600"/>
                                <a:gd name="T3" fmla="*/ 2172 h 21600"/>
                                <a:gd name="T4" fmla="*/ 375 w 21600"/>
                                <a:gd name="T5" fmla="*/ 1086 h 21600"/>
                                <a:gd name="T6" fmla="*/ 1166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5273 w 21600"/>
                                <a:gd name="T13" fmla="*/ 5281 h 21600"/>
                                <a:gd name="T14" fmla="*/ 16327 w 21600"/>
                                <a:gd name="T15" fmla="*/ 16319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7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T0" fmla="*/ 1722 w 21600"/>
                                <a:gd name="T1" fmla="*/ 468 h 21600"/>
                                <a:gd name="T2" fmla="*/ 984 w 21600"/>
                                <a:gd name="T3" fmla="*/ 936 h 21600"/>
                                <a:gd name="T4" fmla="*/ 246 w 21600"/>
                                <a:gd name="T5" fmla="*/ 468 h 21600"/>
                                <a:gd name="T6" fmla="*/ 984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4500 w 21600"/>
                                <a:gd name="T13" fmla="*/ 4500 h 21600"/>
                                <a:gd name="T14" fmla="*/ 17100 w 21600"/>
                                <a:gd name="T15" fmla="*/ 17100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3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2167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8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9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0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1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2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T0" fmla="*/ 1944 w 21600"/>
                                  <a:gd name="T1" fmla="*/ 646 h 21600"/>
                                  <a:gd name="T2" fmla="*/ 1111 w 21600"/>
                                  <a:gd name="T3" fmla="*/ 1292 h 21600"/>
                                  <a:gd name="T4" fmla="*/ 278 w 21600"/>
                                  <a:gd name="T5" fmla="*/ 646 h 21600"/>
                                  <a:gd name="T6" fmla="*/ 111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501 w 21600"/>
                                  <a:gd name="T13" fmla="*/ 4497 h 21600"/>
                                  <a:gd name="T14" fmla="*/ 17099 w 21600"/>
                                  <a:gd name="T15" fmla="*/ 1710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3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4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5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T0" fmla="*/ 1849 w 21600"/>
                                  <a:gd name="T1" fmla="*/ 1544 h 21600"/>
                                  <a:gd name="T2" fmla="*/ 1102 w 21600"/>
                                  <a:gd name="T3" fmla="*/ 3088 h 21600"/>
                                  <a:gd name="T4" fmla="*/ 355 w 21600"/>
                                  <a:gd name="T5" fmla="*/ 1544 h 21600"/>
                                  <a:gd name="T6" fmla="*/ 110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5273 w 21600"/>
                                  <a:gd name="T13" fmla="*/ 5274 h 21600"/>
                                  <a:gd name="T14" fmla="*/ 16327 w 21600"/>
                                  <a:gd name="T15" fmla="*/ 16326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6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7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T0" fmla="*/ 2207 w 21600"/>
                                  <a:gd name="T1" fmla="*/ 1611 h 21600"/>
                                  <a:gd name="T2" fmla="*/ 1212 w 21600"/>
                                  <a:gd name="T3" fmla="*/ 3222 h 21600"/>
                                  <a:gd name="T4" fmla="*/ 216 w 21600"/>
                                  <a:gd name="T5" fmla="*/ 1611 h 21600"/>
                                  <a:gd name="T6" fmla="*/ 121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3726 w 21600"/>
                                  <a:gd name="T13" fmla="*/ 3727 h 21600"/>
                                  <a:gd name="T14" fmla="*/ 17874 w 21600"/>
                                  <a:gd name="T15" fmla="*/ 1787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7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8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9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0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2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3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4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5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6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7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T0" fmla="*/ 1630 w 21600"/>
                                  <a:gd name="T1" fmla="*/ 720 h 21600"/>
                                  <a:gd name="T2" fmla="*/ 931 w 21600"/>
                                  <a:gd name="T3" fmla="*/ 1440 h 21600"/>
                                  <a:gd name="T4" fmla="*/ 233 w 21600"/>
                                  <a:gd name="T5" fmla="*/ 720 h 21600"/>
                                  <a:gd name="T6" fmla="*/ 93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499 w 21600"/>
                                  <a:gd name="T13" fmla="*/ 4500 h 21600"/>
                                  <a:gd name="T14" fmla="*/ 17101 w 21600"/>
                                  <a:gd name="T15" fmla="*/ 17100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8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9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0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1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2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40221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4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5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6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7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8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2149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2151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7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2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609563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3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923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4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777791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5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56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2157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786578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8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9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0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0033661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1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2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3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5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4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92936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5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95480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66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213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5016" y="4621633"/>
                      <a:ext cx="839810" cy="773438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117" y="2072094"/>
                    <a:ext cx="1000625" cy="100042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6697" y="2179998"/>
                    <a:ext cx="1000625" cy="92756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2479" y="4428498"/>
                    <a:ext cx="783226" cy="78744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19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2069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0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1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2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T0" fmla="*/ 1956 w 21600"/>
                        <a:gd name="T1" fmla="*/ 1086 h 21600"/>
                        <a:gd name="T2" fmla="*/ 1166 w 21600"/>
                        <a:gd name="T3" fmla="*/ 2172 h 21600"/>
                        <a:gd name="T4" fmla="*/ 375 w 21600"/>
                        <a:gd name="T5" fmla="*/ 1086 h 21600"/>
                        <a:gd name="T6" fmla="*/ 116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273 w 21600"/>
                        <a:gd name="T13" fmla="*/ 5281 h 21600"/>
                        <a:gd name="T14" fmla="*/ 16327 w 21600"/>
                        <a:gd name="T15" fmla="*/ 16319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3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T0" fmla="*/ 1722 w 21600"/>
                        <a:gd name="T1" fmla="*/ 468 h 21600"/>
                        <a:gd name="T2" fmla="*/ 984 w 21600"/>
                        <a:gd name="T3" fmla="*/ 936 h 21600"/>
                        <a:gd name="T4" fmla="*/ 246 w 21600"/>
                        <a:gd name="T5" fmla="*/ 468 h 21600"/>
                        <a:gd name="T6" fmla="*/ 98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2093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4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6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7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8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T0" fmla="*/ 1944 w 21600"/>
                          <a:gd name="T1" fmla="*/ 646 h 21600"/>
                          <a:gd name="T2" fmla="*/ 1111 w 21600"/>
                          <a:gd name="T3" fmla="*/ 1292 h 21600"/>
                          <a:gd name="T4" fmla="*/ 278 w 21600"/>
                          <a:gd name="T5" fmla="*/ 646 h 21600"/>
                          <a:gd name="T6" fmla="*/ 111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497 h 21600"/>
                          <a:gd name="T14" fmla="*/ 17099 w 21600"/>
                          <a:gd name="T15" fmla="*/ 1710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1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T0" fmla="*/ 1849 w 21600"/>
                          <a:gd name="T1" fmla="*/ 1544 h 21600"/>
                          <a:gd name="T2" fmla="*/ 1102 w 21600"/>
                          <a:gd name="T3" fmla="*/ 3088 h 21600"/>
                          <a:gd name="T4" fmla="*/ 355 w 21600"/>
                          <a:gd name="T5" fmla="*/ 1544 h 21600"/>
                          <a:gd name="T6" fmla="*/ 110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5273 w 21600"/>
                          <a:gd name="T13" fmla="*/ 5274 h 21600"/>
                          <a:gd name="T14" fmla="*/ 16327 w 21600"/>
                          <a:gd name="T15" fmla="*/ 16326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57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T0" fmla="*/ 2207 w 21600"/>
                          <a:gd name="T1" fmla="*/ 1611 h 21600"/>
                          <a:gd name="T2" fmla="*/ 1212 w 21600"/>
                          <a:gd name="T3" fmla="*/ 3222 h 21600"/>
                          <a:gd name="T4" fmla="*/ 216 w 21600"/>
                          <a:gd name="T5" fmla="*/ 1611 h 21600"/>
                          <a:gd name="T6" fmla="*/ 121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726 w 21600"/>
                          <a:gd name="T13" fmla="*/ 3727 h 21600"/>
                          <a:gd name="T14" fmla="*/ 17874 w 21600"/>
                          <a:gd name="T15" fmla="*/ 1787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7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0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1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T0" fmla="*/ 1630 w 21600"/>
                          <a:gd name="T1" fmla="*/ 720 h 21600"/>
                          <a:gd name="T2" fmla="*/ 931 w 21600"/>
                          <a:gd name="T3" fmla="*/ 1440 h 21600"/>
                          <a:gd name="T4" fmla="*/ 233 w 21600"/>
                          <a:gd name="T5" fmla="*/ 720 h 21600"/>
                          <a:gd name="T6" fmla="*/ 93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499 w 21600"/>
                          <a:gd name="T13" fmla="*/ 4500 h 21600"/>
                          <a:gd name="T14" fmla="*/ 17101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6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7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8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1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7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2077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97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8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-1609563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9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-15923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0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-9777791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82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2083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-1786578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6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10033661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7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8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9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95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0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-192936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1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-995480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92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2067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8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1" y="196948"/>
            <a:ext cx="1079104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="" xmlns:p14="http://schemas.microsoft.com/office/powerpoint/2010/main" val="846996019"/>
              </p:ext>
            </p:extLst>
          </p:nvPr>
        </p:nvGraphicFramePr>
        <p:xfrm>
          <a:off x="1266092" y="900332"/>
          <a:ext cx="10016197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1095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828800" y="2982357"/>
            <a:ext cx="8932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Некоторые алгоритмы решения лингвистических задач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0" y="3578225"/>
            <a:ext cx="1219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6794696" y="556358"/>
            <a:ext cx="5006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Гальченко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Елена Валерьевна,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заместитель директора,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325"/>
            <a:ext cx="12192000" cy="273367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6413"/>
            <a:ext cx="12192000" cy="2541587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7425"/>
            <a:ext cx="12192000" cy="2047875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175" y="5037138"/>
            <a:ext cx="12192000" cy="1841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371475" y="6122988"/>
            <a:ext cx="198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Белгород, 2020 г.</a:t>
            </a:r>
          </a:p>
        </p:txBody>
      </p:sp>
      <p:grpSp>
        <p:nvGrpSpPr>
          <p:cNvPr id="2" name="Группа 434"/>
          <p:cNvGrpSpPr>
            <a:grpSpLocks/>
          </p:cNvGrpSpPr>
          <p:nvPr/>
        </p:nvGrpSpPr>
        <p:grpSpPr bwMode="auto">
          <a:xfrm>
            <a:off x="271463" y="300038"/>
            <a:ext cx="2711450" cy="2487612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1305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51"/>
            <p:cNvGrpSpPr>
              <a:grpSpLocks/>
            </p:cNvGrpSpPr>
            <p:nvPr/>
          </p:nvGrpSpPr>
          <p:grpSpPr bwMode="auto"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>
                <a:grpSpLocks/>
              </p:cNvGrpSpPr>
              <p:nvPr/>
            </p:nvGrpSpPr>
            <p:grpSpPr bwMode="auto"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5" name="Группа 105"/>
                <p:cNvGrpSpPr>
                  <a:grpSpLocks/>
                </p:cNvGrpSpPr>
                <p:nvPr/>
              </p:nvGrpSpPr>
              <p:grpSpPr bwMode="auto"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6" name="Группа 97"/>
                  <p:cNvGrpSpPr>
                    <a:grpSpLocks/>
                  </p:cNvGrpSpPr>
                  <p:nvPr/>
                </p:nvGrpSpPr>
                <p:grpSpPr bwMode="auto"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7" name="Группа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8" name="Группа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5729" y="4001243"/>
                          <a:ext cx="1871944" cy="194466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9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0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2143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4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5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6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T0" fmla="*/ 1956 w 21600"/>
                                <a:gd name="T1" fmla="*/ 1086 h 21600"/>
                                <a:gd name="T2" fmla="*/ 1166 w 21600"/>
                                <a:gd name="T3" fmla="*/ 2172 h 21600"/>
                                <a:gd name="T4" fmla="*/ 375 w 21600"/>
                                <a:gd name="T5" fmla="*/ 1086 h 21600"/>
                                <a:gd name="T6" fmla="*/ 1166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5273 w 21600"/>
                                <a:gd name="T13" fmla="*/ 5281 h 21600"/>
                                <a:gd name="T14" fmla="*/ 16327 w 21600"/>
                                <a:gd name="T15" fmla="*/ 16319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7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T0" fmla="*/ 1722 w 21600"/>
                                <a:gd name="T1" fmla="*/ 468 h 21600"/>
                                <a:gd name="T2" fmla="*/ 984 w 21600"/>
                                <a:gd name="T3" fmla="*/ 936 h 21600"/>
                                <a:gd name="T4" fmla="*/ 246 w 21600"/>
                                <a:gd name="T5" fmla="*/ 468 h 21600"/>
                                <a:gd name="T6" fmla="*/ 984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4500 w 21600"/>
                                <a:gd name="T13" fmla="*/ 4500 h 21600"/>
                                <a:gd name="T14" fmla="*/ 17100 w 21600"/>
                                <a:gd name="T15" fmla="*/ 17100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3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2167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8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9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0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1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2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T0" fmla="*/ 1944 w 21600"/>
                                  <a:gd name="T1" fmla="*/ 646 h 21600"/>
                                  <a:gd name="T2" fmla="*/ 1111 w 21600"/>
                                  <a:gd name="T3" fmla="*/ 1292 h 21600"/>
                                  <a:gd name="T4" fmla="*/ 278 w 21600"/>
                                  <a:gd name="T5" fmla="*/ 646 h 21600"/>
                                  <a:gd name="T6" fmla="*/ 111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501 w 21600"/>
                                  <a:gd name="T13" fmla="*/ 4497 h 21600"/>
                                  <a:gd name="T14" fmla="*/ 17099 w 21600"/>
                                  <a:gd name="T15" fmla="*/ 1710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3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4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5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T0" fmla="*/ 1849 w 21600"/>
                                  <a:gd name="T1" fmla="*/ 1544 h 21600"/>
                                  <a:gd name="T2" fmla="*/ 1102 w 21600"/>
                                  <a:gd name="T3" fmla="*/ 3088 h 21600"/>
                                  <a:gd name="T4" fmla="*/ 355 w 21600"/>
                                  <a:gd name="T5" fmla="*/ 1544 h 21600"/>
                                  <a:gd name="T6" fmla="*/ 110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5273 w 21600"/>
                                  <a:gd name="T13" fmla="*/ 5274 h 21600"/>
                                  <a:gd name="T14" fmla="*/ 16327 w 21600"/>
                                  <a:gd name="T15" fmla="*/ 16326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6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7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T0" fmla="*/ 2207 w 21600"/>
                                  <a:gd name="T1" fmla="*/ 1611 h 21600"/>
                                  <a:gd name="T2" fmla="*/ 1212 w 21600"/>
                                  <a:gd name="T3" fmla="*/ 3222 h 21600"/>
                                  <a:gd name="T4" fmla="*/ 216 w 21600"/>
                                  <a:gd name="T5" fmla="*/ 1611 h 21600"/>
                                  <a:gd name="T6" fmla="*/ 121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3726 w 21600"/>
                                  <a:gd name="T13" fmla="*/ 3727 h 21600"/>
                                  <a:gd name="T14" fmla="*/ 17874 w 21600"/>
                                  <a:gd name="T15" fmla="*/ 1787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7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8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9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0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2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3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4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5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6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7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T0" fmla="*/ 1630 w 21600"/>
                                  <a:gd name="T1" fmla="*/ 720 h 21600"/>
                                  <a:gd name="T2" fmla="*/ 931 w 21600"/>
                                  <a:gd name="T3" fmla="*/ 1440 h 21600"/>
                                  <a:gd name="T4" fmla="*/ 233 w 21600"/>
                                  <a:gd name="T5" fmla="*/ 720 h 21600"/>
                                  <a:gd name="T6" fmla="*/ 93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499 w 21600"/>
                                  <a:gd name="T13" fmla="*/ 4500 h 21600"/>
                                  <a:gd name="T14" fmla="*/ 17101 w 21600"/>
                                  <a:gd name="T15" fmla="*/ 17100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8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9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0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1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2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40221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4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5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6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7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8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2149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2151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7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2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609563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3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923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4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777791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5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56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2157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786578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8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9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0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0033661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1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2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3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5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4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92936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5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95480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66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213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5016" y="4621633"/>
                      <a:ext cx="839810" cy="773438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117" y="2072094"/>
                    <a:ext cx="1000625" cy="100042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6697" y="2179998"/>
                    <a:ext cx="1000625" cy="92756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2479" y="4428498"/>
                    <a:ext cx="783226" cy="78744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19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2069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0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1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2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T0" fmla="*/ 1956 w 21600"/>
                        <a:gd name="T1" fmla="*/ 1086 h 21600"/>
                        <a:gd name="T2" fmla="*/ 1166 w 21600"/>
                        <a:gd name="T3" fmla="*/ 2172 h 21600"/>
                        <a:gd name="T4" fmla="*/ 375 w 21600"/>
                        <a:gd name="T5" fmla="*/ 1086 h 21600"/>
                        <a:gd name="T6" fmla="*/ 116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273 w 21600"/>
                        <a:gd name="T13" fmla="*/ 5281 h 21600"/>
                        <a:gd name="T14" fmla="*/ 16327 w 21600"/>
                        <a:gd name="T15" fmla="*/ 16319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3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T0" fmla="*/ 1722 w 21600"/>
                        <a:gd name="T1" fmla="*/ 468 h 21600"/>
                        <a:gd name="T2" fmla="*/ 984 w 21600"/>
                        <a:gd name="T3" fmla="*/ 936 h 21600"/>
                        <a:gd name="T4" fmla="*/ 246 w 21600"/>
                        <a:gd name="T5" fmla="*/ 468 h 21600"/>
                        <a:gd name="T6" fmla="*/ 98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2093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4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6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7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8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T0" fmla="*/ 1944 w 21600"/>
                          <a:gd name="T1" fmla="*/ 646 h 21600"/>
                          <a:gd name="T2" fmla="*/ 1111 w 21600"/>
                          <a:gd name="T3" fmla="*/ 1292 h 21600"/>
                          <a:gd name="T4" fmla="*/ 278 w 21600"/>
                          <a:gd name="T5" fmla="*/ 646 h 21600"/>
                          <a:gd name="T6" fmla="*/ 111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497 h 21600"/>
                          <a:gd name="T14" fmla="*/ 17099 w 21600"/>
                          <a:gd name="T15" fmla="*/ 1710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1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T0" fmla="*/ 1849 w 21600"/>
                          <a:gd name="T1" fmla="*/ 1544 h 21600"/>
                          <a:gd name="T2" fmla="*/ 1102 w 21600"/>
                          <a:gd name="T3" fmla="*/ 3088 h 21600"/>
                          <a:gd name="T4" fmla="*/ 355 w 21600"/>
                          <a:gd name="T5" fmla="*/ 1544 h 21600"/>
                          <a:gd name="T6" fmla="*/ 110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5273 w 21600"/>
                          <a:gd name="T13" fmla="*/ 5274 h 21600"/>
                          <a:gd name="T14" fmla="*/ 16327 w 21600"/>
                          <a:gd name="T15" fmla="*/ 16326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57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T0" fmla="*/ 2207 w 21600"/>
                          <a:gd name="T1" fmla="*/ 1611 h 21600"/>
                          <a:gd name="T2" fmla="*/ 1212 w 21600"/>
                          <a:gd name="T3" fmla="*/ 3222 h 21600"/>
                          <a:gd name="T4" fmla="*/ 216 w 21600"/>
                          <a:gd name="T5" fmla="*/ 1611 h 21600"/>
                          <a:gd name="T6" fmla="*/ 121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726 w 21600"/>
                          <a:gd name="T13" fmla="*/ 3727 h 21600"/>
                          <a:gd name="T14" fmla="*/ 17874 w 21600"/>
                          <a:gd name="T15" fmla="*/ 1787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7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0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1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T0" fmla="*/ 1630 w 21600"/>
                          <a:gd name="T1" fmla="*/ 720 h 21600"/>
                          <a:gd name="T2" fmla="*/ 931 w 21600"/>
                          <a:gd name="T3" fmla="*/ 1440 h 21600"/>
                          <a:gd name="T4" fmla="*/ 233 w 21600"/>
                          <a:gd name="T5" fmla="*/ 720 h 21600"/>
                          <a:gd name="T6" fmla="*/ 93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499 w 21600"/>
                          <a:gd name="T13" fmla="*/ 4500 h 21600"/>
                          <a:gd name="T14" fmla="*/ 17101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6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7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8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1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7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2077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97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8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-1609563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9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-15923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0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-9777791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82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2083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-1786578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6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10033661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7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8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9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95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0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-192936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1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-995480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92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2067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8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9"/>
            <a:ext cx="1053056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УЧИТЕЛЯ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="" xmlns:p14="http://schemas.microsoft.com/office/powerpoint/2010/main" val="1681379773"/>
              </p:ext>
            </p:extLst>
          </p:nvPr>
        </p:nvGraphicFramePr>
        <p:xfrm>
          <a:off x="1716066" y="914400"/>
          <a:ext cx="9432099" cy="422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1624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828800" y="2757268"/>
            <a:ext cx="8932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Качества и компетенции педагога: каким должен быть учитель</a:t>
            </a:r>
            <a:endParaRPr lang="ru-RU" sz="3200" dirty="0"/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0" y="3578225"/>
            <a:ext cx="1219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" charset="0"/>
              </a:rPr>
              <a:t> 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6555545" y="908050"/>
            <a:ext cx="52316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Васильева Ирина Александровна,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325"/>
            <a:ext cx="12192000" cy="273367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6413"/>
            <a:ext cx="12192000" cy="2541587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7425"/>
            <a:ext cx="12192000" cy="2047875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175" y="5037138"/>
            <a:ext cx="12192000" cy="1841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371475" y="6122988"/>
            <a:ext cx="198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Белгород, 2020 г.</a:t>
            </a:r>
          </a:p>
        </p:txBody>
      </p:sp>
      <p:grpSp>
        <p:nvGrpSpPr>
          <p:cNvPr id="2" name="Группа 434"/>
          <p:cNvGrpSpPr>
            <a:grpSpLocks/>
          </p:cNvGrpSpPr>
          <p:nvPr/>
        </p:nvGrpSpPr>
        <p:grpSpPr bwMode="auto">
          <a:xfrm>
            <a:off x="271463" y="300038"/>
            <a:ext cx="2711450" cy="2487612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1305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51"/>
            <p:cNvGrpSpPr>
              <a:grpSpLocks/>
            </p:cNvGrpSpPr>
            <p:nvPr/>
          </p:nvGrpSpPr>
          <p:grpSpPr bwMode="auto"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>
                <a:grpSpLocks/>
              </p:cNvGrpSpPr>
              <p:nvPr/>
            </p:nvGrpSpPr>
            <p:grpSpPr bwMode="auto"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5" name="Группа 105"/>
                <p:cNvGrpSpPr>
                  <a:grpSpLocks/>
                </p:cNvGrpSpPr>
                <p:nvPr/>
              </p:nvGrpSpPr>
              <p:grpSpPr bwMode="auto"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6" name="Группа 97"/>
                  <p:cNvGrpSpPr>
                    <a:grpSpLocks/>
                  </p:cNvGrpSpPr>
                  <p:nvPr/>
                </p:nvGrpSpPr>
                <p:grpSpPr bwMode="auto"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7" name="Группа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8" name="Группа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5729" y="4001243"/>
                          <a:ext cx="1871944" cy="194466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9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0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2143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4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5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6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T0" fmla="*/ 1956 w 21600"/>
                                <a:gd name="T1" fmla="*/ 1086 h 21600"/>
                                <a:gd name="T2" fmla="*/ 1166 w 21600"/>
                                <a:gd name="T3" fmla="*/ 2172 h 21600"/>
                                <a:gd name="T4" fmla="*/ 375 w 21600"/>
                                <a:gd name="T5" fmla="*/ 1086 h 21600"/>
                                <a:gd name="T6" fmla="*/ 1166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5273 w 21600"/>
                                <a:gd name="T13" fmla="*/ 5281 h 21600"/>
                                <a:gd name="T14" fmla="*/ 16327 w 21600"/>
                                <a:gd name="T15" fmla="*/ 16319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7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T0" fmla="*/ 1722 w 21600"/>
                                <a:gd name="T1" fmla="*/ 468 h 21600"/>
                                <a:gd name="T2" fmla="*/ 984 w 21600"/>
                                <a:gd name="T3" fmla="*/ 936 h 21600"/>
                                <a:gd name="T4" fmla="*/ 246 w 21600"/>
                                <a:gd name="T5" fmla="*/ 468 h 21600"/>
                                <a:gd name="T6" fmla="*/ 984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4500 w 21600"/>
                                <a:gd name="T13" fmla="*/ 4500 h 21600"/>
                                <a:gd name="T14" fmla="*/ 17100 w 21600"/>
                                <a:gd name="T15" fmla="*/ 17100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3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2167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8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9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0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1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2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T0" fmla="*/ 1944 w 21600"/>
                                  <a:gd name="T1" fmla="*/ 646 h 21600"/>
                                  <a:gd name="T2" fmla="*/ 1111 w 21600"/>
                                  <a:gd name="T3" fmla="*/ 1292 h 21600"/>
                                  <a:gd name="T4" fmla="*/ 278 w 21600"/>
                                  <a:gd name="T5" fmla="*/ 646 h 21600"/>
                                  <a:gd name="T6" fmla="*/ 111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501 w 21600"/>
                                  <a:gd name="T13" fmla="*/ 4497 h 21600"/>
                                  <a:gd name="T14" fmla="*/ 17099 w 21600"/>
                                  <a:gd name="T15" fmla="*/ 1710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3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4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5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T0" fmla="*/ 1849 w 21600"/>
                                  <a:gd name="T1" fmla="*/ 1544 h 21600"/>
                                  <a:gd name="T2" fmla="*/ 1102 w 21600"/>
                                  <a:gd name="T3" fmla="*/ 3088 h 21600"/>
                                  <a:gd name="T4" fmla="*/ 355 w 21600"/>
                                  <a:gd name="T5" fmla="*/ 1544 h 21600"/>
                                  <a:gd name="T6" fmla="*/ 110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5273 w 21600"/>
                                  <a:gd name="T13" fmla="*/ 5274 h 21600"/>
                                  <a:gd name="T14" fmla="*/ 16327 w 21600"/>
                                  <a:gd name="T15" fmla="*/ 16326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6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7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T0" fmla="*/ 2207 w 21600"/>
                                  <a:gd name="T1" fmla="*/ 1611 h 21600"/>
                                  <a:gd name="T2" fmla="*/ 1212 w 21600"/>
                                  <a:gd name="T3" fmla="*/ 3222 h 21600"/>
                                  <a:gd name="T4" fmla="*/ 216 w 21600"/>
                                  <a:gd name="T5" fmla="*/ 1611 h 21600"/>
                                  <a:gd name="T6" fmla="*/ 121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3726 w 21600"/>
                                  <a:gd name="T13" fmla="*/ 3727 h 21600"/>
                                  <a:gd name="T14" fmla="*/ 17874 w 21600"/>
                                  <a:gd name="T15" fmla="*/ 1787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7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8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9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0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2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3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4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5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6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7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T0" fmla="*/ 1630 w 21600"/>
                                  <a:gd name="T1" fmla="*/ 720 h 21600"/>
                                  <a:gd name="T2" fmla="*/ 931 w 21600"/>
                                  <a:gd name="T3" fmla="*/ 1440 h 21600"/>
                                  <a:gd name="T4" fmla="*/ 233 w 21600"/>
                                  <a:gd name="T5" fmla="*/ 720 h 21600"/>
                                  <a:gd name="T6" fmla="*/ 93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499 w 21600"/>
                                  <a:gd name="T13" fmla="*/ 4500 h 21600"/>
                                  <a:gd name="T14" fmla="*/ 17101 w 21600"/>
                                  <a:gd name="T15" fmla="*/ 17100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8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9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0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1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2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40221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4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5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6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7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8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2149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2151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7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2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609563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3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923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4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777791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5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56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2157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786578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8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9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0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0033661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1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2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3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5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4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92936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5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95480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66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213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5016" y="4621633"/>
                      <a:ext cx="839810" cy="773438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117" y="2072094"/>
                    <a:ext cx="1000625" cy="100042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6697" y="2179998"/>
                    <a:ext cx="1000625" cy="92756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2479" y="4428498"/>
                    <a:ext cx="783226" cy="78744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19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2069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0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1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2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T0" fmla="*/ 1956 w 21600"/>
                        <a:gd name="T1" fmla="*/ 1086 h 21600"/>
                        <a:gd name="T2" fmla="*/ 1166 w 21600"/>
                        <a:gd name="T3" fmla="*/ 2172 h 21600"/>
                        <a:gd name="T4" fmla="*/ 375 w 21600"/>
                        <a:gd name="T5" fmla="*/ 1086 h 21600"/>
                        <a:gd name="T6" fmla="*/ 116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273 w 21600"/>
                        <a:gd name="T13" fmla="*/ 5281 h 21600"/>
                        <a:gd name="T14" fmla="*/ 16327 w 21600"/>
                        <a:gd name="T15" fmla="*/ 16319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3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T0" fmla="*/ 1722 w 21600"/>
                        <a:gd name="T1" fmla="*/ 468 h 21600"/>
                        <a:gd name="T2" fmla="*/ 984 w 21600"/>
                        <a:gd name="T3" fmla="*/ 936 h 21600"/>
                        <a:gd name="T4" fmla="*/ 246 w 21600"/>
                        <a:gd name="T5" fmla="*/ 468 h 21600"/>
                        <a:gd name="T6" fmla="*/ 98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2093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4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6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7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8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T0" fmla="*/ 1944 w 21600"/>
                          <a:gd name="T1" fmla="*/ 646 h 21600"/>
                          <a:gd name="T2" fmla="*/ 1111 w 21600"/>
                          <a:gd name="T3" fmla="*/ 1292 h 21600"/>
                          <a:gd name="T4" fmla="*/ 278 w 21600"/>
                          <a:gd name="T5" fmla="*/ 646 h 21600"/>
                          <a:gd name="T6" fmla="*/ 111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497 h 21600"/>
                          <a:gd name="T14" fmla="*/ 17099 w 21600"/>
                          <a:gd name="T15" fmla="*/ 1710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1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T0" fmla="*/ 1849 w 21600"/>
                          <a:gd name="T1" fmla="*/ 1544 h 21600"/>
                          <a:gd name="T2" fmla="*/ 1102 w 21600"/>
                          <a:gd name="T3" fmla="*/ 3088 h 21600"/>
                          <a:gd name="T4" fmla="*/ 355 w 21600"/>
                          <a:gd name="T5" fmla="*/ 1544 h 21600"/>
                          <a:gd name="T6" fmla="*/ 110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5273 w 21600"/>
                          <a:gd name="T13" fmla="*/ 5274 h 21600"/>
                          <a:gd name="T14" fmla="*/ 16327 w 21600"/>
                          <a:gd name="T15" fmla="*/ 16326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57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T0" fmla="*/ 2207 w 21600"/>
                          <a:gd name="T1" fmla="*/ 1611 h 21600"/>
                          <a:gd name="T2" fmla="*/ 1212 w 21600"/>
                          <a:gd name="T3" fmla="*/ 3222 h 21600"/>
                          <a:gd name="T4" fmla="*/ 216 w 21600"/>
                          <a:gd name="T5" fmla="*/ 1611 h 21600"/>
                          <a:gd name="T6" fmla="*/ 121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726 w 21600"/>
                          <a:gd name="T13" fmla="*/ 3727 h 21600"/>
                          <a:gd name="T14" fmla="*/ 17874 w 21600"/>
                          <a:gd name="T15" fmla="*/ 1787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7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0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1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T0" fmla="*/ 1630 w 21600"/>
                          <a:gd name="T1" fmla="*/ 720 h 21600"/>
                          <a:gd name="T2" fmla="*/ 931 w 21600"/>
                          <a:gd name="T3" fmla="*/ 1440 h 21600"/>
                          <a:gd name="T4" fmla="*/ 233 w 21600"/>
                          <a:gd name="T5" fmla="*/ 720 h 21600"/>
                          <a:gd name="T6" fmla="*/ 93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499 w 21600"/>
                          <a:gd name="T13" fmla="*/ 4500 h 21600"/>
                          <a:gd name="T14" fmla="*/ 17101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6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7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8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1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7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2077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97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8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-1609563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9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-15923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0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-9777791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82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2083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-1786578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6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10033661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7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8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9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95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0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-192936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1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-995480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92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2067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8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761400"/>
            <a:ext cx="10791049" cy="11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Согласно 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документу, государство ожидает от учителей следующие умения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800" b="1" dirty="0">
              <a:ea typeface="Times New Roman"/>
              <a:cs typeface="Times New Roman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10508" y="2021902"/>
            <a:ext cx="10280777" cy="9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владеть разнообразными формами и методами обучения (в том числе за рамками обычной программы);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9" name="Google Shape;471;p40"/>
          <p:cNvSpPr/>
          <p:nvPr/>
        </p:nvSpPr>
        <p:spPr>
          <a:xfrm>
            <a:off x="1075541" y="2009331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410505" y="2964076"/>
            <a:ext cx="1028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осваивать, разрабатывать, применять современные технологии;</a:t>
            </a:r>
            <a:r>
              <a:rPr lang="ru-RU" sz="1400" dirty="0"/>
              <a:t> </a:t>
            </a:r>
          </a:p>
        </p:txBody>
      </p:sp>
      <p:sp>
        <p:nvSpPr>
          <p:cNvPr id="14" name="Google Shape;471;p40"/>
          <p:cNvSpPr/>
          <p:nvPr/>
        </p:nvSpPr>
        <p:spPr>
          <a:xfrm>
            <a:off x="1075541" y="2939041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478604" y="3666056"/>
            <a:ext cx="1028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специальные подходы для отдельных категорий учащихся (например, ребят с ОВЗ или не владеющих русским языком в полной мере);</a:t>
            </a:r>
          </a:p>
        </p:txBody>
      </p:sp>
      <p:sp>
        <p:nvSpPr>
          <p:cNvPr id="16" name="Google Shape;471;p40"/>
          <p:cNvSpPr/>
          <p:nvPr/>
        </p:nvSpPr>
        <p:spPr>
          <a:xfrm>
            <a:off x="1075541" y="3666056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0" y="4539873"/>
            <a:ext cx="2555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0" y="5151881"/>
            <a:ext cx="2555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10506" y="4567058"/>
            <a:ext cx="1028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владеть компьютерной грамотностью;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0509" y="5161859"/>
            <a:ext cx="1121830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организовывать при необходимости внеурочную деятельность 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9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559541" y="1975392"/>
            <a:ext cx="3147934" cy="2683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Значимые свойства личности в профессии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45237" y="1086787"/>
            <a:ext cx="3028208" cy="1454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Стремление к совершенствованию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9107" y="3732551"/>
            <a:ext cx="2428407" cy="1588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Правильная оценка своих возможностей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390" y="1086787"/>
            <a:ext cx="2308486" cy="1454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Любовь к детям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4321" y="3807501"/>
            <a:ext cx="2368446" cy="1514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Гуманизм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315200" y="1813810"/>
            <a:ext cx="1199213" cy="569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79895" y="4032354"/>
            <a:ext cx="1079292" cy="53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627620" y="1813810"/>
            <a:ext cx="1334124" cy="569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627620" y="4298429"/>
            <a:ext cx="884420" cy="633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394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308758"/>
            <a:ext cx="1039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Самые важные профессиональные качества</a:t>
            </a:r>
            <a:endParaRPr lang="ru-RU" sz="4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8492361"/>
              </p:ext>
            </p:extLst>
          </p:nvPr>
        </p:nvGraphicFramePr>
        <p:xfrm>
          <a:off x="968329" y="1401288"/>
          <a:ext cx="10728866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4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4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3535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Очень важны психофизические характеристики, поскольку темперамент, состояние нервной системы играют огромную роль в процессе общения с детьми.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Быстрота реакции, мобильность, готовность к получению новых знаний также находятся не на последнем месте.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970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576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важный аспект в деятельности человека, работающего с детьми, уравновешенность.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Память и мышление должны быть на высшем уровне, поскольку это имеет прямое отношение к процессу обучения.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970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658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Речь – это отдельный момент, заслуживающий внимания.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Дисциплинированность и ответственность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1998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3143" y="225631"/>
            <a:ext cx="11222182" cy="122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43148" y="398328"/>
            <a:ext cx="10759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Какими хотят видеть учителей дети и родители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9392" y="1876301"/>
            <a:ext cx="3681351" cy="17100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09506" y="1769423"/>
            <a:ext cx="3325091" cy="19238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Техническая грамотность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3984" y="1828800"/>
            <a:ext cx="3325091" cy="17694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Опыт работы 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339439" y="3930732"/>
            <a:ext cx="2956956" cy="1721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Умение общаться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935190" y="3835730"/>
            <a:ext cx="3360716" cy="16744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Понимание, что волнует подростков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85652" y="2154816"/>
            <a:ext cx="31232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Саморазвитие и умение признавать ошибки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91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505456"/>
            <a:ext cx="967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читательского интереса школьников посредством использования средств наглядности на уроках литературы (на примере комикса  по роману М. Булгакова «Мастер и Маргарита»)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5711" y="908635"/>
            <a:ext cx="4799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Родюкова Елена Александровна,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793"/>
            <a:ext cx="12192000" cy="2733207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7167"/>
            <a:ext cx="12192000" cy="2540833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6854"/>
            <a:ext cx="12192000" cy="2048656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0" y="5016705"/>
            <a:ext cx="12192000" cy="184129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4"/>
          <p:cNvGrpSpPr/>
          <p:nvPr/>
        </p:nvGrpSpPr>
        <p:grpSpPr>
          <a:xfrm>
            <a:off x="270729" y="299803"/>
            <a:ext cx="2712313" cy="2488367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2000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51"/>
            <p:cNvGrpSpPr/>
            <p:nvPr/>
          </p:nvGrpSpPr>
          <p:grpSpPr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/>
              <p:nvPr/>
            </p:nvGrpSpPr>
            <p:grpSpPr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6" name="Группа 105"/>
                <p:cNvGrpSpPr/>
                <p:nvPr/>
              </p:nvGrpSpPr>
              <p:grpSpPr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7" name="Группа 97"/>
                  <p:cNvGrpSpPr/>
                  <p:nvPr/>
                </p:nvGrpSpPr>
                <p:grpSpPr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8" name="Группа 80"/>
                    <p:cNvGrpSpPr/>
                    <p:nvPr/>
                  </p:nvGrpSpPr>
                  <p:grpSpPr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10" name="Группа 79"/>
                      <p:cNvGrpSpPr/>
                      <p:nvPr/>
                    </p:nvGrpSpPr>
                    <p:grpSpPr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4710" y="4000504"/>
                          <a:ext cx="1872000" cy="1944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13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4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519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0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1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2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G0" fmla="+- 6951 0 0"/>
                                <a:gd name="G1" fmla="+- 21600 0 6951"/>
                                <a:gd name="G2" fmla="*/ 6951 1 2"/>
                                <a:gd name="G3" fmla="+- 21600 0 G2"/>
                                <a:gd name="G4" fmla="+/ 6951 21600 2"/>
                                <a:gd name="G5" fmla="+/ G1 0 2"/>
                                <a:gd name="G6" fmla="*/ 21600 21600 6951"/>
                                <a:gd name="G7" fmla="*/ G6 1 2"/>
                                <a:gd name="G8" fmla="+- 21600 0 G7"/>
                                <a:gd name="G9" fmla="*/ 21600 1 2"/>
                                <a:gd name="G10" fmla="+- 6951 0 G9"/>
                                <a:gd name="G11" fmla="?: G10 G8 0"/>
                                <a:gd name="G12" fmla="?: G10 G7 21600"/>
                                <a:gd name="T0" fmla="*/ 18124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3476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5276 w 21600"/>
                                <a:gd name="T9" fmla="*/ 5276 h 21600"/>
                                <a:gd name="T10" fmla="*/ 16324 w 21600"/>
                                <a:gd name="T11" fmla="*/ 16324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3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G0" fmla="+- 5400 0 0"/>
                                <a:gd name="G1" fmla="+- 21600 0 5400"/>
                                <a:gd name="G2" fmla="*/ 5400 1 2"/>
                                <a:gd name="G3" fmla="+- 21600 0 G2"/>
                                <a:gd name="G4" fmla="+/ 5400 21600 2"/>
                                <a:gd name="G5" fmla="+/ G1 0 2"/>
                                <a:gd name="G6" fmla="*/ 21600 21600 5400"/>
                                <a:gd name="G7" fmla="*/ G6 1 2"/>
                                <a:gd name="G8" fmla="+- 21600 0 G7"/>
                                <a:gd name="G9" fmla="*/ 21600 1 2"/>
                                <a:gd name="G10" fmla="+- 5400 0 G9"/>
                                <a:gd name="G11" fmla="?: G10 G8 0"/>
                                <a:gd name="G12" fmla="?: G10 G7 21600"/>
                                <a:gd name="T0" fmla="*/ 18900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2700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4500 w 21600"/>
                                <a:gd name="T9" fmla="*/ 4500 h 21600"/>
                                <a:gd name="T10" fmla="*/ 17100 w 21600"/>
                                <a:gd name="T11" fmla="*/ 171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8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543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4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5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6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7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8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G0" fmla="+- 5400 0 0"/>
                                  <a:gd name="G1" fmla="+- 21600 0 5400"/>
                                  <a:gd name="G2" fmla="*/ 5400 1 2"/>
                                  <a:gd name="G3" fmla="+- 21600 0 G2"/>
                                  <a:gd name="G4" fmla="+/ 5400 21600 2"/>
                                  <a:gd name="G5" fmla="+/ G1 0 2"/>
                                  <a:gd name="G6" fmla="*/ 21600 21600 5400"/>
                                  <a:gd name="G7" fmla="*/ G6 1 2"/>
                                  <a:gd name="G8" fmla="+- 21600 0 G7"/>
                                  <a:gd name="G9" fmla="*/ 21600 1 2"/>
                                  <a:gd name="G10" fmla="+- 5400 0 G9"/>
                                  <a:gd name="G11" fmla="?: G10 G8 0"/>
                                  <a:gd name="G12" fmla="?: G10 G7 21600"/>
                                  <a:gd name="T0" fmla="*/ 18900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2700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4500 w 21600"/>
                                  <a:gd name="T9" fmla="*/ 4500 h 21600"/>
                                  <a:gd name="T10" fmla="*/ 17100 w 21600"/>
                                  <a:gd name="T11" fmla="*/ 171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9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0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1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G0" fmla="+- 6951 0 0"/>
                                  <a:gd name="G1" fmla="+- 21600 0 6951"/>
                                  <a:gd name="G2" fmla="*/ 6951 1 2"/>
                                  <a:gd name="G3" fmla="+- 21600 0 G2"/>
                                  <a:gd name="G4" fmla="+/ 6951 21600 2"/>
                                  <a:gd name="G5" fmla="+/ G1 0 2"/>
                                  <a:gd name="G6" fmla="*/ 21600 21600 6951"/>
                                  <a:gd name="G7" fmla="*/ G6 1 2"/>
                                  <a:gd name="G8" fmla="+- 21600 0 G7"/>
                                  <a:gd name="G9" fmla="*/ 21600 1 2"/>
                                  <a:gd name="G10" fmla="+- 6951 0 G9"/>
                                  <a:gd name="G11" fmla="?: G10 G8 0"/>
                                  <a:gd name="G12" fmla="?: G10 G7 21600"/>
                                  <a:gd name="T0" fmla="*/ 18124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3476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5276 w 21600"/>
                                  <a:gd name="T9" fmla="*/ 5276 h 21600"/>
                                  <a:gd name="T10" fmla="*/ 16324 w 21600"/>
                                  <a:gd name="T11" fmla="*/ 16324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2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73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G0" fmla="+- 3854 0 0"/>
                                  <a:gd name="G1" fmla="+- 21600 0 3854"/>
                                  <a:gd name="G2" fmla="*/ 3854 1 2"/>
                                  <a:gd name="G3" fmla="+- 21600 0 G2"/>
                                  <a:gd name="G4" fmla="+/ 3854 21600 2"/>
                                  <a:gd name="G5" fmla="+/ G1 0 2"/>
                                  <a:gd name="G6" fmla="*/ 21600 21600 3854"/>
                                  <a:gd name="G7" fmla="*/ G6 1 2"/>
                                  <a:gd name="G8" fmla="+- 21600 0 G7"/>
                                  <a:gd name="G9" fmla="*/ 21600 1 2"/>
                                  <a:gd name="G10" fmla="+- 3854 0 G9"/>
                                  <a:gd name="G11" fmla="?: G10 G8 0"/>
                                  <a:gd name="G12" fmla="?: G10 G7 21600"/>
                                  <a:gd name="T0" fmla="*/ 19673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1927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3727 w 21600"/>
                                  <a:gd name="T9" fmla="*/ 3727 h 21600"/>
                                  <a:gd name="T10" fmla="*/ 17873 w 21600"/>
                                  <a:gd name="T11" fmla="*/ 17873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3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4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5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6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7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8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9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0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1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2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3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G0" fmla="+- 5400 0 0"/>
                                  <a:gd name="G1" fmla="+- 21600 0 5400"/>
                                  <a:gd name="G2" fmla="*/ 5400 1 2"/>
                                  <a:gd name="G3" fmla="+- 21600 0 G2"/>
                                  <a:gd name="G4" fmla="+/ 5400 21600 2"/>
                                  <a:gd name="G5" fmla="+/ G1 0 2"/>
                                  <a:gd name="G6" fmla="*/ 21600 21600 5400"/>
                                  <a:gd name="G7" fmla="*/ G6 1 2"/>
                                  <a:gd name="G8" fmla="+- 21600 0 G7"/>
                                  <a:gd name="G9" fmla="*/ 21600 1 2"/>
                                  <a:gd name="G10" fmla="+- 5400 0 G9"/>
                                  <a:gd name="G11" fmla="?: G10 G8 0"/>
                                  <a:gd name="G12" fmla="?: G10 G7 21600"/>
                                  <a:gd name="T0" fmla="*/ 18900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2700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4500 w 21600"/>
                                  <a:gd name="T9" fmla="*/ 4500 h 21600"/>
                                  <a:gd name="T10" fmla="*/ 17100 w 21600"/>
                                  <a:gd name="T11" fmla="*/ 171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4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5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6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7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8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9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19778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0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1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2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3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4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525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9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527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3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8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990437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1584077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0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822209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1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532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533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813422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4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5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6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566339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7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8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9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1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0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1407064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1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64519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542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515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6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7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8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4316" y="4621646"/>
                      <a:ext cx="841022" cy="774214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802" y="2071678"/>
                    <a:ext cx="1000132" cy="1000132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7257" y="2178835"/>
                    <a:ext cx="1000132" cy="92869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1538" y="4429132"/>
                    <a:ext cx="785818" cy="78581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21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445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6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7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8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G0" fmla="+- 6951 0 0"/>
                        <a:gd name="G1" fmla="+- 21600 0 6951"/>
                        <a:gd name="G2" fmla="*/ 6951 1 2"/>
                        <a:gd name="G3" fmla="+- 21600 0 G2"/>
                        <a:gd name="G4" fmla="+/ 6951 21600 2"/>
                        <a:gd name="G5" fmla="+/ G1 0 2"/>
                        <a:gd name="G6" fmla="*/ 21600 21600 6951"/>
                        <a:gd name="G7" fmla="*/ G6 1 2"/>
                        <a:gd name="G8" fmla="+- 21600 0 G7"/>
                        <a:gd name="G9" fmla="*/ 21600 1 2"/>
                        <a:gd name="G10" fmla="+- 6951 0 G9"/>
                        <a:gd name="G11" fmla="?: G10 G8 0"/>
                        <a:gd name="G12" fmla="?: G10 G7 21600"/>
                        <a:gd name="T0" fmla="*/ 18124 w 21600"/>
                        <a:gd name="T1" fmla="*/ 10800 h 21600"/>
                        <a:gd name="T2" fmla="*/ 10800 w 21600"/>
                        <a:gd name="T3" fmla="*/ 21600 h 21600"/>
                        <a:gd name="T4" fmla="*/ 3476 w 21600"/>
                        <a:gd name="T5" fmla="*/ 10800 h 21600"/>
                        <a:gd name="T6" fmla="*/ 10800 w 21600"/>
                        <a:gd name="T7" fmla="*/ 0 h 21600"/>
                        <a:gd name="T8" fmla="*/ 5276 w 21600"/>
                        <a:gd name="T9" fmla="*/ 5276 h 21600"/>
                        <a:gd name="T10" fmla="*/ 16324 w 21600"/>
                        <a:gd name="T11" fmla="*/ 1632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9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469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0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1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2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3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4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5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7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G0" fmla="+- 6951 0 0"/>
                          <a:gd name="G1" fmla="+- 21600 0 6951"/>
                          <a:gd name="G2" fmla="*/ 6951 1 2"/>
                          <a:gd name="G3" fmla="+- 21600 0 G2"/>
                          <a:gd name="G4" fmla="+/ 6951 21600 2"/>
                          <a:gd name="G5" fmla="+/ G1 0 2"/>
                          <a:gd name="G6" fmla="*/ 21600 21600 6951"/>
                          <a:gd name="G7" fmla="*/ G6 1 2"/>
                          <a:gd name="G8" fmla="+- 21600 0 G7"/>
                          <a:gd name="G9" fmla="*/ 21600 1 2"/>
                          <a:gd name="G10" fmla="+- 6951 0 G9"/>
                          <a:gd name="G11" fmla="?: G10 G8 0"/>
                          <a:gd name="G12" fmla="?: G10 G7 21600"/>
                          <a:gd name="T0" fmla="*/ 18124 w 21600"/>
                          <a:gd name="T1" fmla="*/ 10800 h 21600"/>
                          <a:gd name="T2" fmla="*/ 10800 w 21600"/>
                          <a:gd name="T3" fmla="*/ 21600 h 21600"/>
                          <a:gd name="T4" fmla="*/ 3476 w 21600"/>
                          <a:gd name="T5" fmla="*/ 10800 h 21600"/>
                          <a:gd name="T6" fmla="*/ 10800 w 21600"/>
                          <a:gd name="T7" fmla="*/ 0 h 21600"/>
                          <a:gd name="T8" fmla="*/ 5276 w 21600"/>
                          <a:gd name="T9" fmla="*/ 5276 h 21600"/>
                          <a:gd name="T10" fmla="*/ 16324 w 21600"/>
                          <a:gd name="T11" fmla="*/ 16324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8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273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G0" fmla="+- 3854 0 0"/>
                          <a:gd name="G1" fmla="+- 21600 0 3854"/>
                          <a:gd name="G2" fmla="*/ 3854 1 2"/>
                          <a:gd name="G3" fmla="+- 21600 0 G2"/>
                          <a:gd name="G4" fmla="+/ 3854 21600 2"/>
                          <a:gd name="G5" fmla="+/ G1 0 2"/>
                          <a:gd name="G6" fmla="*/ 21600 21600 3854"/>
                          <a:gd name="G7" fmla="*/ G6 1 2"/>
                          <a:gd name="G8" fmla="+- 21600 0 G7"/>
                          <a:gd name="G9" fmla="*/ 21600 1 2"/>
                          <a:gd name="G10" fmla="+- 3854 0 G9"/>
                          <a:gd name="G11" fmla="?: G10 G8 0"/>
                          <a:gd name="G12" fmla="?: G10 G7 21600"/>
                          <a:gd name="T0" fmla="*/ 19673 w 21600"/>
                          <a:gd name="T1" fmla="*/ 10800 h 21600"/>
                          <a:gd name="T2" fmla="*/ 10800 w 21600"/>
                          <a:gd name="T3" fmla="*/ 21600 h 21600"/>
                          <a:gd name="T4" fmla="*/ 1927 w 21600"/>
                          <a:gd name="T5" fmla="*/ 10800 h 21600"/>
                          <a:gd name="T6" fmla="*/ 10800 w 21600"/>
                          <a:gd name="T7" fmla="*/ 0 h 21600"/>
                          <a:gd name="T8" fmla="*/ 3727 w 21600"/>
                          <a:gd name="T9" fmla="*/ 3727 h 21600"/>
                          <a:gd name="T10" fmla="*/ 17873 w 21600"/>
                          <a:gd name="T11" fmla="*/ 17873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9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0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1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2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3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4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5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6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7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8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9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0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2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3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4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5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6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8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9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00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51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3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453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313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4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19990437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5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21584077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6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11822209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7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58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459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19813422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0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1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2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11566339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3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4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5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311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21407064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7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1164519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68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443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44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60140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5097" y="329185"/>
            <a:ext cx="1037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НАГЛЯДНОСТЬ НА УРОКАХ ЛИТЕРАТУРЫ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548" y="989815"/>
            <a:ext cx="701090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Основная функция наглядности на уроке литературы —  помочь учащимся в постижении литературного произведения и творчества писателя в целом, в овладении теоретико-литературными знаниями, в развитии речи учащихся.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В распоряжении современного учителя имеются самые разнообразные средства наглядности: иллюстративно-художественные и графические материалы, грамзаписи и радиопередачи. Каждое из этих средств принадлежит к определенному виду наглядности: зрительной, слуховой и синтетической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341610" y="0"/>
          <a:ext cx="10323576" cy="584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0266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761400"/>
            <a:ext cx="10791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332" y="1436864"/>
            <a:ext cx="10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Подзаголовок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Вебинар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26480" cy="3392424"/>
          </a:xfrm>
          <a:prstGeom prst="rect">
            <a:avLst/>
          </a:prstGeom>
          <a:noFill/>
        </p:spPr>
      </p:pic>
      <p:pic>
        <p:nvPicPr>
          <p:cNvPr id="1027" name="Picture 3" descr="C:\Users\User\Desktop\Вебинар\1uvjEfNHew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12" y="0"/>
            <a:ext cx="6081788" cy="3273552"/>
          </a:xfrm>
          <a:prstGeom prst="rect">
            <a:avLst/>
          </a:prstGeom>
          <a:noFill/>
        </p:spPr>
      </p:pic>
      <p:pic>
        <p:nvPicPr>
          <p:cNvPr id="1029" name="Picture 5" descr="C:\Users\User\Desktop\Вебинар\RiJrBmzhb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19856"/>
            <a:ext cx="6089904" cy="3438144"/>
          </a:xfrm>
          <a:prstGeom prst="rect">
            <a:avLst/>
          </a:prstGeom>
          <a:noFill/>
        </p:spPr>
      </p:pic>
      <p:pic>
        <p:nvPicPr>
          <p:cNvPr id="1030" name="Picture 6" descr="C:\Users\User\Desktop\Вебинар\TcpmUesds9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0760" y="3319272"/>
            <a:ext cx="6111240" cy="3538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709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813160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профессионально-личностного развития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педагога как одно из необходимых условий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 качества образования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6560" y="908635"/>
            <a:ext cx="476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Бочарникова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Любовь Александровна,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793"/>
            <a:ext cx="12192000" cy="2733207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7167"/>
            <a:ext cx="12192000" cy="2540833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6854"/>
            <a:ext cx="12192000" cy="2048656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500" y="5036694"/>
            <a:ext cx="12192000" cy="184129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4"/>
          <p:cNvGrpSpPr/>
          <p:nvPr/>
        </p:nvGrpSpPr>
        <p:grpSpPr>
          <a:xfrm>
            <a:off x="270729" y="299803"/>
            <a:ext cx="2712313" cy="2488367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2000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51"/>
            <p:cNvGrpSpPr/>
            <p:nvPr/>
          </p:nvGrpSpPr>
          <p:grpSpPr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/>
              <p:nvPr/>
            </p:nvGrpSpPr>
            <p:grpSpPr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6" name="Группа 105"/>
                <p:cNvGrpSpPr/>
                <p:nvPr/>
              </p:nvGrpSpPr>
              <p:grpSpPr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7" name="Группа 97"/>
                  <p:cNvGrpSpPr/>
                  <p:nvPr/>
                </p:nvGrpSpPr>
                <p:grpSpPr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8" name="Группа 80"/>
                    <p:cNvGrpSpPr/>
                    <p:nvPr/>
                  </p:nvGrpSpPr>
                  <p:grpSpPr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10" name="Группа 79"/>
                      <p:cNvGrpSpPr/>
                      <p:nvPr/>
                    </p:nvGrpSpPr>
                    <p:grpSpPr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4710" y="4000504"/>
                          <a:ext cx="1872000" cy="1944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13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4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519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0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1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2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G0" fmla="+- 6951 0 0"/>
                                <a:gd name="G1" fmla="+- 21600 0 6951"/>
                                <a:gd name="G2" fmla="*/ 6951 1 2"/>
                                <a:gd name="G3" fmla="+- 21600 0 G2"/>
                                <a:gd name="G4" fmla="+/ 6951 21600 2"/>
                                <a:gd name="G5" fmla="+/ G1 0 2"/>
                                <a:gd name="G6" fmla="*/ 21600 21600 6951"/>
                                <a:gd name="G7" fmla="*/ G6 1 2"/>
                                <a:gd name="G8" fmla="+- 21600 0 G7"/>
                                <a:gd name="G9" fmla="*/ 21600 1 2"/>
                                <a:gd name="G10" fmla="+- 6951 0 G9"/>
                                <a:gd name="G11" fmla="?: G10 G8 0"/>
                                <a:gd name="G12" fmla="?: G10 G7 21600"/>
                                <a:gd name="T0" fmla="*/ 18124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3476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5276 w 21600"/>
                                <a:gd name="T9" fmla="*/ 5276 h 21600"/>
                                <a:gd name="T10" fmla="*/ 16324 w 21600"/>
                                <a:gd name="T11" fmla="*/ 16324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3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G0" fmla="+- 5400 0 0"/>
                                <a:gd name="G1" fmla="+- 21600 0 5400"/>
                                <a:gd name="G2" fmla="*/ 5400 1 2"/>
                                <a:gd name="G3" fmla="+- 21600 0 G2"/>
                                <a:gd name="G4" fmla="+/ 5400 21600 2"/>
                                <a:gd name="G5" fmla="+/ G1 0 2"/>
                                <a:gd name="G6" fmla="*/ 21600 21600 5400"/>
                                <a:gd name="G7" fmla="*/ G6 1 2"/>
                                <a:gd name="G8" fmla="+- 21600 0 G7"/>
                                <a:gd name="G9" fmla="*/ 21600 1 2"/>
                                <a:gd name="G10" fmla="+- 5400 0 G9"/>
                                <a:gd name="G11" fmla="?: G10 G8 0"/>
                                <a:gd name="G12" fmla="?: G10 G7 21600"/>
                                <a:gd name="T0" fmla="*/ 18900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2700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4500 w 21600"/>
                                <a:gd name="T9" fmla="*/ 4500 h 21600"/>
                                <a:gd name="T10" fmla="*/ 17100 w 21600"/>
                                <a:gd name="T11" fmla="*/ 171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8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543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4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5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6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7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8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G0" fmla="+- 5400 0 0"/>
                                  <a:gd name="G1" fmla="+- 21600 0 5400"/>
                                  <a:gd name="G2" fmla="*/ 5400 1 2"/>
                                  <a:gd name="G3" fmla="+- 21600 0 G2"/>
                                  <a:gd name="G4" fmla="+/ 5400 21600 2"/>
                                  <a:gd name="G5" fmla="+/ G1 0 2"/>
                                  <a:gd name="G6" fmla="*/ 21600 21600 5400"/>
                                  <a:gd name="G7" fmla="*/ G6 1 2"/>
                                  <a:gd name="G8" fmla="+- 21600 0 G7"/>
                                  <a:gd name="G9" fmla="*/ 21600 1 2"/>
                                  <a:gd name="G10" fmla="+- 5400 0 G9"/>
                                  <a:gd name="G11" fmla="?: G10 G8 0"/>
                                  <a:gd name="G12" fmla="?: G10 G7 21600"/>
                                  <a:gd name="T0" fmla="*/ 18900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2700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4500 w 21600"/>
                                  <a:gd name="T9" fmla="*/ 4500 h 21600"/>
                                  <a:gd name="T10" fmla="*/ 17100 w 21600"/>
                                  <a:gd name="T11" fmla="*/ 171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9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0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1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G0" fmla="+- 6951 0 0"/>
                                  <a:gd name="G1" fmla="+- 21600 0 6951"/>
                                  <a:gd name="G2" fmla="*/ 6951 1 2"/>
                                  <a:gd name="G3" fmla="+- 21600 0 G2"/>
                                  <a:gd name="G4" fmla="+/ 6951 21600 2"/>
                                  <a:gd name="G5" fmla="+/ G1 0 2"/>
                                  <a:gd name="G6" fmla="*/ 21600 21600 6951"/>
                                  <a:gd name="G7" fmla="*/ G6 1 2"/>
                                  <a:gd name="G8" fmla="+- 21600 0 G7"/>
                                  <a:gd name="G9" fmla="*/ 21600 1 2"/>
                                  <a:gd name="G10" fmla="+- 6951 0 G9"/>
                                  <a:gd name="G11" fmla="?: G10 G8 0"/>
                                  <a:gd name="G12" fmla="?: G10 G7 21600"/>
                                  <a:gd name="T0" fmla="*/ 18124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3476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5276 w 21600"/>
                                  <a:gd name="T9" fmla="*/ 5276 h 21600"/>
                                  <a:gd name="T10" fmla="*/ 16324 w 21600"/>
                                  <a:gd name="T11" fmla="*/ 16324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2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73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G0" fmla="+- 3854 0 0"/>
                                  <a:gd name="G1" fmla="+- 21600 0 3854"/>
                                  <a:gd name="G2" fmla="*/ 3854 1 2"/>
                                  <a:gd name="G3" fmla="+- 21600 0 G2"/>
                                  <a:gd name="G4" fmla="+/ 3854 21600 2"/>
                                  <a:gd name="G5" fmla="+/ G1 0 2"/>
                                  <a:gd name="G6" fmla="*/ 21600 21600 3854"/>
                                  <a:gd name="G7" fmla="*/ G6 1 2"/>
                                  <a:gd name="G8" fmla="+- 21600 0 G7"/>
                                  <a:gd name="G9" fmla="*/ 21600 1 2"/>
                                  <a:gd name="G10" fmla="+- 3854 0 G9"/>
                                  <a:gd name="G11" fmla="?: G10 G8 0"/>
                                  <a:gd name="G12" fmla="?: G10 G7 21600"/>
                                  <a:gd name="T0" fmla="*/ 19673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1927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3727 w 21600"/>
                                  <a:gd name="T9" fmla="*/ 3727 h 21600"/>
                                  <a:gd name="T10" fmla="*/ 17873 w 21600"/>
                                  <a:gd name="T11" fmla="*/ 17873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3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4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5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6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7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8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9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0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1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2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3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G0" fmla="+- 5400 0 0"/>
                                  <a:gd name="G1" fmla="+- 21600 0 5400"/>
                                  <a:gd name="G2" fmla="*/ 5400 1 2"/>
                                  <a:gd name="G3" fmla="+- 21600 0 G2"/>
                                  <a:gd name="G4" fmla="+/ 5400 21600 2"/>
                                  <a:gd name="G5" fmla="+/ G1 0 2"/>
                                  <a:gd name="G6" fmla="*/ 21600 21600 5400"/>
                                  <a:gd name="G7" fmla="*/ G6 1 2"/>
                                  <a:gd name="G8" fmla="+- 21600 0 G7"/>
                                  <a:gd name="G9" fmla="*/ 21600 1 2"/>
                                  <a:gd name="G10" fmla="+- 5400 0 G9"/>
                                  <a:gd name="G11" fmla="?: G10 G8 0"/>
                                  <a:gd name="G12" fmla="?: G10 G7 21600"/>
                                  <a:gd name="T0" fmla="*/ 18900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2700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4500 w 21600"/>
                                  <a:gd name="T9" fmla="*/ 4500 h 21600"/>
                                  <a:gd name="T10" fmla="*/ 17100 w 21600"/>
                                  <a:gd name="T11" fmla="*/ 171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4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5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6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7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8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9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19778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0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1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2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3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4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525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9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527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3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8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990437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1584077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0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822209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1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532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533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813422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4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5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6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566339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7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8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9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1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0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1407064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1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64519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542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515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6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7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8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4316" y="4621646"/>
                      <a:ext cx="841022" cy="774214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802" y="2071678"/>
                    <a:ext cx="1000132" cy="1000132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7257" y="2178835"/>
                    <a:ext cx="1000132" cy="92869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1538" y="4429132"/>
                    <a:ext cx="785818" cy="78581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21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445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6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7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8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G0" fmla="+- 6951 0 0"/>
                        <a:gd name="G1" fmla="+- 21600 0 6951"/>
                        <a:gd name="G2" fmla="*/ 6951 1 2"/>
                        <a:gd name="G3" fmla="+- 21600 0 G2"/>
                        <a:gd name="G4" fmla="+/ 6951 21600 2"/>
                        <a:gd name="G5" fmla="+/ G1 0 2"/>
                        <a:gd name="G6" fmla="*/ 21600 21600 6951"/>
                        <a:gd name="G7" fmla="*/ G6 1 2"/>
                        <a:gd name="G8" fmla="+- 21600 0 G7"/>
                        <a:gd name="G9" fmla="*/ 21600 1 2"/>
                        <a:gd name="G10" fmla="+- 6951 0 G9"/>
                        <a:gd name="G11" fmla="?: G10 G8 0"/>
                        <a:gd name="G12" fmla="?: G10 G7 21600"/>
                        <a:gd name="T0" fmla="*/ 18124 w 21600"/>
                        <a:gd name="T1" fmla="*/ 10800 h 21600"/>
                        <a:gd name="T2" fmla="*/ 10800 w 21600"/>
                        <a:gd name="T3" fmla="*/ 21600 h 21600"/>
                        <a:gd name="T4" fmla="*/ 3476 w 21600"/>
                        <a:gd name="T5" fmla="*/ 10800 h 21600"/>
                        <a:gd name="T6" fmla="*/ 10800 w 21600"/>
                        <a:gd name="T7" fmla="*/ 0 h 21600"/>
                        <a:gd name="T8" fmla="*/ 5276 w 21600"/>
                        <a:gd name="T9" fmla="*/ 5276 h 21600"/>
                        <a:gd name="T10" fmla="*/ 16324 w 21600"/>
                        <a:gd name="T11" fmla="*/ 1632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9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469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0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1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2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3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4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5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7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G0" fmla="+- 6951 0 0"/>
                          <a:gd name="G1" fmla="+- 21600 0 6951"/>
                          <a:gd name="G2" fmla="*/ 6951 1 2"/>
                          <a:gd name="G3" fmla="+- 21600 0 G2"/>
                          <a:gd name="G4" fmla="+/ 6951 21600 2"/>
                          <a:gd name="G5" fmla="+/ G1 0 2"/>
                          <a:gd name="G6" fmla="*/ 21600 21600 6951"/>
                          <a:gd name="G7" fmla="*/ G6 1 2"/>
                          <a:gd name="G8" fmla="+- 21600 0 G7"/>
                          <a:gd name="G9" fmla="*/ 21600 1 2"/>
                          <a:gd name="G10" fmla="+- 6951 0 G9"/>
                          <a:gd name="G11" fmla="?: G10 G8 0"/>
                          <a:gd name="G12" fmla="?: G10 G7 21600"/>
                          <a:gd name="T0" fmla="*/ 18124 w 21600"/>
                          <a:gd name="T1" fmla="*/ 10800 h 21600"/>
                          <a:gd name="T2" fmla="*/ 10800 w 21600"/>
                          <a:gd name="T3" fmla="*/ 21600 h 21600"/>
                          <a:gd name="T4" fmla="*/ 3476 w 21600"/>
                          <a:gd name="T5" fmla="*/ 10800 h 21600"/>
                          <a:gd name="T6" fmla="*/ 10800 w 21600"/>
                          <a:gd name="T7" fmla="*/ 0 h 21600"/>
                          <a:gd name="T8" fmla="*/ 5276 w 21600"/>
                          <a:gd name="T9" fmla="*/ 5276 h 21600"/>
                          <a:gd name="T10" fmla="*/ 16324 w 21600"/>
                          <a:gd name="T11" fmla="*/ 16324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8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273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G0" fmla="+- 3854 0 0"/>
                          <a:gd name="G1" fmla="+- 21600 0 3854"/>
                          <a:gd name="G2" fmla="*/ 3854 1 2"/>
                          <a:gd name="G3" fmla="+- 21600 0 G2"/>
                          <a:gd name="G4" fmla="+/ 3854 21600 2"/>
                          <a:gd name="G5" fmla="+/ G1 0 2"/>
                          <a:gd name="G6" fmla="*/ 21600 21600 3854"/>
                          <a:gd name="G7" fmla="*/ G6 1 2"/>
                          <a:gd name="G8" fmla="+- 21600 0 G7"/>
                          <a:gd name="G9" fmla="*/ 21600 1 2"/>
                          <a:gd name="G10" fmla="+- 3854 0 G9"/>
                          <a:gd name="G11" fmla="?: G10 G8 0"/>
                          <a:gd name="G12" fmla="?: G10 G7 21600"/>
                          <a:gd name="T0" fmla="*/ 19673 w 21600"/>
                          <a:gd name="T1" fmla="*/ 10800 h 21600"/>
                          <a:gd name="T2" fmla="*/ 10800 w 21600"/>
                          <a:gd name="T3" fmla="*/ 21600 h 21600"/>
                          <a:gd name="T4" fmla="*/ 1927 w 21600"/>
                          <a:gd name="T5" fmla="*/ 10800 h 21600"/>
                          <a:gd name="T6" fmla="*/ 10800 w 21600"/>
                          <a:gd name="T7" fmla="*/ 0 h 21600"/>
                          <a:gd name="T8" fmla="*/ 3727 w 21600"/>
                          <a:gd name="T9" fmla="*/ 3727 h 21600"/>
                          <a:gd name="T10" fmla="*/ 17873 w 21600"/>
                          <a:gd name="T11" fmla="*/ 17873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9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0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1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2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3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4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5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6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7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8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9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0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2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3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4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5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6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8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9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00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51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3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453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313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4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19990437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5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21584077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6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11822209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7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58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459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19813422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0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1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2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11566339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3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4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5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311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21407064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7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1164519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68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443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44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60140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9"/>
            <a:ext cx="1053056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ЛИНГВИСТИЧЕСКАЯ ЗАДАЧА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62708" y="984739"/>
          <a:ext cx="6949440" cy="56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А. А. Зализняк во время лекции о берестяных грамотах из раскопок 2008 го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5012" y="928468"/>
            <a:ext cx="2260703" cy="3221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495690" y="4313479"/>
            <a:ext cx="2149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 А. Зализняк,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лингвист, академик РАН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24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7472" y="309917"/>
            <a:ext cx="39534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ЭТАП </a:t>
            </a:r>
          </a:p>
          <a:p>
            <a:r>
              <a:rPr lang="ru-RU" dirty="0" smtClean="0"/>
              <a:t>организационно-подготовительный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77503" y="309918"/>
            <a:ext cx="622309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психологический аспект; учитель не должен бояться изменений, должен создавать условия для творчества, самоопределения, саморазвития, самопознания ученика, владение навыками педагогического самопознания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09" y="309918"/>
            <a:ext cx="498818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  <a:endParaRPr lang="ru-RU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472" y="2301986"/>
            <a:ext cx="39534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 </a:t>
            </a:r>
          </a:p>
          <a:p>
            <a:r>
              <a:rPr lang="ru-RU" dirty="0"/>
              <a:t>информационно-аналитический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3036" y="4294055"/>
            <a:ext cx="39534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</a:p>
          <a:p>
            <a:r>
              <a:rPr lang="ru-RU" dirty="0"/>
              <a:t>моделирование и планирование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7502" y="2301986"/>
            <a:ext cx="622309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методологическую основу входит создание и организация условий, инициирующих действие, ориентир на познание мира учеником; организация поисковой деятельности ученика, управление процессом, развитие познавательной деятельности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7501" y="4294055"/>
            <a:ext cx="622309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разработка модели учебной и внеурочной деятельности с учетом требований, разработка собственного плана методического сопровождения по введению новой программы в учебный процесс, самоанализ, корректировка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13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7472" y="309918"/>
            <a:ext cx="38672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</a:p>
          <a:p>
            <a:r>
              <a:rPr lang="ru-RU" dirty="0"/>
              <a:t>основной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17388" y="309918"/>
            <a:ext cx="618320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реализация </a:t>
            </a:r>
            <a:r>
              <a:rPr lang="ru-RU" dirty="0"/>
              <a:t>модели, обеспечение укомплектованности учебными пособиями, проведение открытых уроков с использованием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 к обучению, преемственность, анализ, оценка, план действий, методическое сопровождение работы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09" y="309918"/>
            <a:ext cx="498818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  <a:endParaRPr lang="ru-RU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473" y="2402434"/>
            <a:ext cx="38672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</a:p>
          <a:p>
            <a:r>
              <a:rPr lang="ru-RU" dirty="0"/>
              <a:t>демонстрационно-оценочный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472" y="4216373"/>
            <a:ext cx="38672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</a:p>
          <a:p>
            <a:r>
              <a:rPr lang="ru-RU" dirty="0"/>
              <a:t>коррекционно-рефлексивный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3480" y="2402434"/>
            <a:ext cx="618320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анализ процесса календарного планирования, обеспечение экспертизы изменений в учебном процессе, организация взаимодействия участников образовательного процесса, контроль над мониторинговыми исследованиями внедрения инноваций, участие в конференциях, семинарах и т.д.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8198" y="4216373"/>
            <a:ext cx="618320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изменения в образовательных целях, в процессе планирования, в содержании учебных программ и программ внеурочной деятельности; участие в работе творческой группы по корректировке и совершенствованию своей работы, самоанализ деятельности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79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81316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Формирование культурологической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компетенции на уроках литературы в процессе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проектной деятельности учащихся</a:t>
            </a:r>
            <a:endParaRPr lang="ru-RU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6560" y="908635"/>
            <a:ext cx="476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Бекарюченко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Марина Сергеевна,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793"/>
            <a:ext cx="12192000" cy="2733207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7167"/>
            <a:ext cx="12192000" cy="2540833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6854"/>
            <a:ext cx="12192000" cy="2048656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500" y="5036694"/>
            <a:ext cx="12192000" cy="184129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4"/>
          <p:cNvGrpSpPr/>
          <p:nvPr/>
        </p:nvGrpSpPr>
        <p:grpSpPr>
          <a:xfrm>
            <a:off x="270729" y="299803"/>
            <a:ext cx="2712313" cy="2488367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2000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51"/>
            <p:cNvGrpSpPr/>
            <p:nvPr/>
          </p:nvGrpSpPr>
          <p:grpSpPr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/>
              <p:nvPr/>
            </p:nvGrpSpPr>
            <p:grpSpPr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6" name="Группа 105"/>
                <p:cNvGrpSpPr/>
                <p:nvPr/>
              </p:nvGrpSpPr>
              <p:grpSpPr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8" name="Группа 97"/>
                  <p:cNvGrpSpPr/>
                  <p:nvPr/>
                </p:nvGrpSpPr>
                <p:grpSpPr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10" name="Группа 80"/>
                    <p:cNvGrpSpPr/>
                    <p:nvPr/>
                  </p:nvGrpSpPr>
                  <p:grpSpPr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13" name="Группа 79"/>
                      <p:cNvGrpSpPr/>
                      <p:nvPr/>
                    </p:nvGrpSpPr>
                    <p:grpSpPr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4710" y="4000504"/>
                          <a:ext cx="1872000" cy="19440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14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8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519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0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1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2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G0" fmla="+- 6951 0 0"/>
                                <a:gd name="G1" fmla="+- 21600 0 6951"/>
                                <a:gd name="G2" fmla="*/ 6951 1 2"/>
                                <a:gd name="G3" fmla="+- 21600 0 G2"/>
                                <a:gd name="G4" fmla="+/ 6951 21600 2"/>
                                <a:gd name="G5" fmla="+/ G1 0 2"/>
                                <a:gd name="G6" fmla="*/ 21600 21600 6951"/>
                                <a:gd name="G7" fmla="*/ G6 1 2"/>
                                <a:gd name="G8" fmla="+- 21600 0 G7"/>
                                <a:gd name="G9" fmla="*/ 21600 1 2"/>
                                <a:gd name="G10" fmla="+- 6951 0 G9"/>
                                <a:gd name="G11" fmla="?: G10 G8 0"/>
                                <a:gd name="G12" fmla="?: G10 G7 21600"/>
                                <a:gd name="T0" fmla="*/ 18124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3476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5276 w 21600"/>
                                <a:gd name="T9" fmla="*/ 5276 h 21600"/>
                                <a:gd name="T10" fmla="*/ 16324 w 21600"/>
                                <a:gd name="T11" fmla="*/ 16324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3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G0" fmla="+- 5400 0 0"/>
                                <a:gd name="G1" fmla="+- 21600 0 5400"/>
                                <a:gd name="G2" fmla="*/ 5400 1 2"/>
                                <a:gd name="G3" fmla="+- 21600 0 G2"/>
                                <a:gd name="G4" fmla="+/ 5400 21600 2"/>
                                <a:gd name="G5" fmla="+/ G1 0 2"/>
                                <a:gd name="G6" fmla="*/ 21600 21600 5400"/>
                                <a:gd name="G7" fmla="*/ G6 1 2"/>
                                <a:gd name="G8" fmla="+- 21600 0 G7"/>
                                <a:gd name="G9" fmla="*/ 21600 1 2"/>
                                <a:gd name="G10" fmla="+- 5400 0 G9"/>
                                <a:gd name="G11" fmla="?: G10 G8 0"/>
                                <a:gd name="G12" fmla="?: G10 G7 21600"/>
                                <a:gd name="T0" fmla="*/ 18900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2700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4500 w 21600"/>
                                <a:gd name="T9" fmla="*/ 4500 h 21600"/>
                                <a:gd name="T10" fmla="*/ 17100 w 21600"/>
                                <a:gd name="T11" fmla="*/ 171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9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543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4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5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6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7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8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G0" fmla="+- 5400 0 0"/>
                                  <a:gd name="G1" fmla="+- 21600 0 5400"/>
                                  <a:gd name="G2" fmla="*/ 5400 1 2"/>
                                  <a:gd name="G3" fmla="+- 21600 0 G2"/>
                                  <a:gd name="G4" fmla="+/ 5400 21600 2"/>
                                  <a:gd name="G5" fmla="+/ G1 0 2"/>
                                  <a:gd name="G6" fmla="*/ 21600 21600 5400"/>
                                  <a:gd name="G7" fmla="*/ G6 1 2"/>
                                  <a:gd name="G8" fmla="+- 21600 0 G7"/>
                                  <a:gd name="G9" fmla="*/ 21600 1 2"/>
                                  <a:gd name="G10" fmla="+- 5400 0 G9"/>
                                  <a:gd name="G11" fmla="?: G10 G8 0"/>
                                  <a:gd name="G12" fmla="?: G10 G7 21600"/>
                                  <a:gd name="T0" fmla="*/ 18900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2700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4500 w 21600"/>
                                  <a:gd name="T9" fmla="*/ 4500 h 21600"/>
                                  <a:gd name="T10" fmla="*/ 17100 w 21600"/>
                                  <a:gd name="T11" fmla="*/ 171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9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0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1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G0" fmla="+- 6951 0 0"/>
                                  <a:gd name="G1" fmla="+- 21600 0 6951"/>
                                  <a:gd name="G2" fmla="*/ 6951 1 2"/>
                                  <a:gd name="G3" fmla="+- 21600 0 G2"/>
                                  <a:gd name="G4" fmla="+/ 6951 21600 2"/>
                                  <a:gd name="G5" fmla="+/ G1 0 2"/>
                                  <a:gd name="G6" fmla="*/ 21600 21600 6951"/>
                                  <a:gd name="G7" fmla="*/ G6 1 2"/>
                                  <a:gd name="G8" fmla="+- 21600 0 G7"/>
                                  <a:gd name="G9" fmla="*/ 21600 1 2"/>
                                  <a:gd name="G10" fmla="+- 6951 0 G9"/>
                                  <a:gd name="G11" fmla="?: G10 G8 0"/>
                                  <a:gd name="G12" fmla="?: G10 G7 21600"/>
                                  <a:gd name="T0" fmla="*/ 18124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3476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5276 w 21600"/>
                                  <a:gd name="T9" fmla="*/ 5276 h 21600"/>
                                  <a:gd name="T10" fmla="*/ 16324 w 21600"/>
                                  <a:gd name="T11" fmla="*/ 16324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2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73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G0" fmla="+- 3854 0 0"/>
                                  <a:gd name="G1" fmla="+- 21600 0 3854"/>
                                  <a:gd name="G2" fmla="*/ 3854 1 2"/>
                                  <a:gd name="G3" fmla="+- 21600 0 G2"/>
                                  <a:gd name="G4" fmla="+/ 3854 21600 2"/>
                                  <a:gd name="G5" fmla="+/ G1 0 2"/>
                                  <a:gd name="G6" fmla="*/ 21600 21600 3854"/>
                                  <a:gd name="G7" fmla="*/ G6 1 2"/>
                                  <a:gd name="G8" fmla="+- 21600 0 G7"/>
                                  <a:gd name="G9" fmla="*/ 21600 1 2"/>
                                  <a:gd name="G10" fmla="+- 3854 0 G9"/>
                                  <a:gd name="G11" fmla="?: G10 G8 0"/>
                                  <a:gd name="G12" fmla="?: G10 G7 21600"/>
                                  <a:gd name="T0" fmla="*/ 19673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1927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3727 w 21600"/>
                                  <a:gd name="T9" fmla="*/ 3727 h 21600"/>
                                  <a:gd name="T10" fmla="*/ 17873 w 21600"/>
                                  <a:gd name="T11" fmla="*/ 17873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3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4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5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6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7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8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59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0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1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2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3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G0" fmla="+- 5400 0 0"/>
                                  <a:gd name="G1" fmla="+- 21600 0 5400"/>
                                  <a:gd name="G2" fmla="*/ 5400 1 2"/>
                                  <a:gd name="G3" fmla="+- 21600 0 G2"/>
                                  <a:gd name="G4" fmla="+/ 5400 21600 2"/>
                                  <a:gd name="G5" fmla="+/ G1 0 2"/>
                                  <a:gd name="G6" fmla="*/ 21600 21600 5400"/>
                                  <a:gd name="G7" fmla="*/ G6 1 2"/>
                                  <a:gd name="G8" fmla="+- 21600 0 G7"/>
                                  <a:gd name="G9" fmla="*/ 21600 1 2"/>
                                  <a:gd name="G10" fmla="+- 5400 0 G9"/>
                                  <a:gd name="G11" fmla="?: G10 G8 0"/>
                                  <a:gd name="G12" fmla="?: G10 G7 21600"/>
                                  <a:gd name="T0" fmla="*/ 18900 w 21600"/>
                                  <a:gd name="T1" fmla="*/ 10800 h 21600"/>
                                  <a:gd name="T2" fmla="*/ 10800 w 21600"/>
                                  <a:gd name="T3" fmla="*/ 21600 h 21600"/>
                                  <a:gd name="T4" fmla="*/ 2700 w 21600"/>
                                  <a:gd name="T5" fmla="*/ 10800 h 21600"/>
                                  <a:gd name="T6" fmla="*/ 10800 w 21600"/>
                                  <a:gd name="T7" fmla="*/ 0 h 21600"/>
                                  <a:gd name="T8" fmla="*/ 4500 w 21600"/>
                                  <a:gd name="T9" fmla="*/ 4500 h 21600"/>
                                  <a:gd name="T10" fmla="*/ 17100 w 21600"/>
                                  <a:gd name="T11" fmla="*/ 171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T8" t="T9" r="T10" b="T11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4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5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6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7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8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69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19778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0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1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2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3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4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525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20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527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3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8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990437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2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1584077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0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822209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1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532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533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813422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4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5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6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566339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7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8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39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1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0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1407064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41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164519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542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515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6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7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18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4316" y="4621646"/>
                      <a:ext cx="841022" cy="774214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802" y="2071678"/>
                    <a:ext cx="1000132" cy="1000132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7257" y="2178835"/>
                    <a:ext cx="1000132" cy="92869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1538" y="4429132"/>
                    <a:ext cx="785818" cy="78581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22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445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6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7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8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G0" fmla="+- 6951 0 0"/>
                        <a:gd name="G1" fmla="+- 21600 0 6951"/>
                        <a:gd name="G2" fmla="*/ 6951 1 2"/>
                        <a:gd name="G3" fmla="+- 21600 0 G2"/>
                        <a:gd name="G4" fmla="+/ 6951 21600 2"/>
                        <a:gd name="G5" fmla="+/ G1 0 2"/>
                        <a:gd name="G6" fmla="*/ 21600 21600 6951"/>
                        <a:gd name="G7" fmla="*/ G6 1 2"/>
                        <a:gd name="G8" fmla="+- 21600 0 G7"/>
                        <a:gd name="G9" fmla="*/ 21600 1 2"/>
                        <a:gd name="G10" fmla="+- 6951 0 G9"/>
                        <a:gd name="G11" fmla="?: G10 G8 0"/>
                        <a:gd name="G12" fmla="?: G10 G7 21600"/>
                        <a:gd name="T0" fmla="*/ 18124 w 21600"/>
                        <a:gd name="T1" fmla="*/ 10800 h 21600"/>
                        <a:gd name="T2" fmla="*/ 10800 w 21600"/>
                        <a:gd name="T3" fmla="*/ 21600 h 21600"/>
                        <a:gd name="T4" fmla="*/ 3476 w 21600"/>
                        <a:gd name="T5" fmla="*/ 10800 h 21600"/>
                        <a:gd name="T6" fmla="*/ 10800 w 21600"/>
                        <a:gd name="T7" fmla="*/ 0 h 21600"/>
                        <a:gd name="T8" fmla="*/ 5276 w 21600"/>
                        <a:gd name="T9" fmla="*/ 5276 h 21600"/>
                        <a:gd name="T10" fmla="*/ 16324 w 21600"/>
                        <a:gd name="T11" fmla="*/ 1632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9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469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0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1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2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3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4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5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7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G0" fmla="+- 6951 0 0"/>
                          <a:gd name="G1" fmla="+- 21600 0 6951"/>
                          <a:gd name="G2" fmla="*/ 6951 1 2"/>
                          <a:gd name="G3" fmla="+- 21600 0 G2"/>
                          <a:gd name="G4" fmla="+/ 6951 21600 2"/>
                          <a:gd name="G5" fmla="+/ G1 0 2"/>
                          <a:gd name="G6" fmla="*/ 21600 21600 6951"/>
                          <a:gd name="G7" fmla="*/ G6 1 2"/>
                          <a:gd name="G8" fmla="+- 21600 0 G7"/>
                          <a:gd name="G9" fmla="*/ 21600 1 2"/>
                          <a:gd name="G10" fmla="+- 6951 0 G9"/>
                          <a:gd name="G11" fmla="?: G10 G8 0"/>
                          <a:gd name="G12" fmla="?: G10 G7 21600"/>
                          <a:gd name="T0" fmla="*/ 18124 w 21600"/>
                          <a:gd name="T1" fmla="*/ 10800 h 21600"/>
                          <a:gd name="T2" fmla="*/ 10800 w 21600"/>
                          <a:gd name="T3" fmla="*/ 21600 h 21600"/>
                          <a:gd name="T4" fmla="*/ 3476 w 21600"/>
                          <a:gd name="T5" fmla="*/ 10800 h 21600"/>
                          <a:gd name="T6" fmla="*/ 10800 w 21600"/>
                          <a:gd name="T7" fmla="*/ 0 h 21600"/>
                          <a:gd name="T8" fmla="*/ 5276 w 21600"/>
                          <a:gd name="T9" fmla="*/ 5276 h 21600"/>
                          <a:gd name="T10" fmla="*/ 16324 w 21600"/>
                          <a:gd name="T11" fmla="*/ 16324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8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273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G0" fmla="+- 3854 0 0"/>
                          <a:gd name="G1" fmla="+- 21600 0 3854"/>
                          <a:gd name="G2" fmla="*/ 3854 1 2"/>
                          <a:gd name="G3" fmla="+- 21600 0 G2"/>
                          <a:gd name="G4" fmla="+/ 3854 21600 2"/>
                          <a:gd name="G5" fmla="+/ G1 0 2"/>
                          <a:gd name="G6" fmla="*/ 21600 21600 3854"/>
                          <a:gd name="G7" fmla="*/ G6 1 2"/>
                          <a:gd name="G8" fmla="+- 21600 0 G7"/>
                          <a:gd name="G9" fmla="*/ 21600 1 2"/>
                          <a:gd name="G10" fmla="+- 3854 0 G9"/>
                          <a:gd name="G11" fmla="?: G10 G8 0"/>
                          <a:gd name="G12" fmla="?: G10 G7 21600"/>
                          <a:gd name="T0" fmla="*/ 19673 w 21600"/>
                          <a:gd name="T1" fmla="*/ 10800 h 21600"/>
                          <a:gd name="T2" fmla="*/ 10800 w 21600"/>
                          <a:gd name="T3" fmla="*/ 21600 h 21600"/>
                          <a:gd name="T4" fmla="*/ 1927 w 21600"/>
                          <a:gd name="T5" fmla="*/ 10800 h 21600"/>
                          <a:gd name="T6" fmla="*/ 10800 w 21600"/>
                          <a:gd name="T7" fmla="*/ 0 h 21600"/>
                          <a:gd name="T8" fmla="*/ 3727 w 21600"/>
                          <a:gd name="T9" fmla="*/ 3727 h 21600"/>
                          <a:gd name="T10" fmla="*/ 17873 w 21600"/>
                          <a:gd name="T11" fmla="*/ 17873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9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0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1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2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3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4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5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6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7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8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9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0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1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2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3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4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5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6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8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9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00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51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4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453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313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4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19990437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5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21584077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6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11822209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7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58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459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19813422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0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1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2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11566339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3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4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5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311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21407064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7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1164519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68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443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44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60140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656" y="2125967"/>
            <a:ext cx="10791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МЕТОДЫ И ПРИЁМЫ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 ИЗУЧЕНИИ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КУЛЬТУРНОГО АСПЕКТА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ПРОИЗВЕДЕНИЯ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29339" y="2333634"/>
            <a:ext cx="3311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/>
          </a:p>
          <a:p>
            <a:pPr lvl="0" algn="ctr"/>
            <a:r>
              <a:rPr lang="ru-RU" sz="1400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6025" y="1902886"/>
            <a:ext cx="33118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56154" y="1861977"/>
            <a:ext cx="315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oogle Shape;543;p40"/>
          <p:cNvGrpSpPr/>
          <p:nvPr/>
        </p:nvGrpSpPr>
        <p:grpSpPr>
          <a:xfrm>
            <a:off x="2230139" y="1655984"/>
            <a:ext cx="368551" cy="368551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40" name="Google Shape;544;p4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41" name="Google Shape;545;p4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1097280" y="773724"/>
            <a:ext cx="2504050" cy="1111348"/>
          </a:xfrm>
          <a:prstGeom prst="roundRect">
            <a:avLst/>
          </a:prstGeom>
          <a:solidFill>
            <a:srgbClr val="AB1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историко-культурного комментария к произведению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16258" y="4318782"/>
            <a:ext cx="3235569" cy="1294228"/>
          </a:xfrm>
          <a:prstGeom prst="roundRect">
            <a:avLst/>
          </a:prstGeom>
          <a:solidFill>
            <a:srgbClr val="AB1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Сравнение иллюстраций, спектаклей,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фильмов с художественным произведением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877907" y="4318781"/>
            <a:ext cx="2926081" cy="1266094"/>
          </a:xfrm>
          <a:prstGeom prst="roundRect">
            <a:avLst/>
          </a:prstGeom>
          <a:solidFill>
            <a:srgbClr val="AB1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Осмысление художественного произведения через музыкальную интерпретацию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115865" y="872198"/>
            <a:ext cx="2349304" cy="1111347"/>
          </a:xfrm>
          <a:prstGeom prst="roundRect">
            <a:avLst/>
          </a:prstGeom>
          <a:solidFill>
            <a:srgbClr val="AB1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Сопоставление произведений разных видов искусств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134708" y="351692"/>
            <a:ext cx="2546252" cy="1111348"/>
          </a:xfrm>
          <a:prstGeom prst="roundRect">
            <a:avLst/>
          </a:prstGeom>
          <a:solidFill>
            <a:srgbClr val="AB11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Проведение специальных уроков «Погружение в эпоху»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22031" y="2686930"/>
            <a:ext cx="2063261" cy="829993"/>
          </a:xfrm>
          <a:prstGeom prst="roundRect">
            <a:avLst/>
          </a:prstGeom>
          <a:solidFill>
            <a:srgbClr val="AB1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Виртуальные экскурсии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594166" y="2672863"/>
            <a:ext cx="2246141" cy="984737"/>
          </a:xfrm>
          <a:prstGeom prst="roundRect">
            <a:avLst/>
          </a:prstGeom>
          <a:solidFill>
            <a:srgbClr val="AB1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Интегрированные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и проекты</a:t>
            </a:r>
          </a:p>
          <a:p>
            <a:pPr lvl="0" algn="ctr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rot="10800000" flipV="1">
            <a:off x="3938955" y="3685734"/>
            <a:ext cx="393895" cy="351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854548" y="1378634"/>
            <a:ext cx="590843" cy="42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 flipV="1">
            <a:off x="8117059" y="1420836"/>
            <a:ext cx="534573" cy="506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16200000" flipH="1">
            <a:off x="6217921" y="1800664"/>
            <a:ext cx="379827" cy="1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686929" y="3052689"/>
            <a:ext cx="7315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8454683" y="3052689"/>
            <a:ext cx="7315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8370277" y="3713871"/>
            <a:ext cx="436098" cy="295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299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198B9B-1AF0-E049-B7DB-EA96DABFA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1448971"/>
            <a:ext cx="3446585" cy="45898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61403" y="200354"/>
            <a:ext cx="3507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Исследовательский проект: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Галерея женской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моды XIX века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(от Пушкина до Чехова)»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785" y="221496"/>
            <a:ext cx="4772392" cy="29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9785" y="3329623"/>
            <a:ext cx="4797083" cy="30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499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01" y="365761"/>
            <a:ext cx="4340288" cy="321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200" y="422028"/>
            <a:ext cx="4344514" cy="31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252"/>
          <a:stretch>
            <a:fillRect/>
          </a:stretch>
        </p:blipFill>
        <p:spPr bwMode="auto">
          <a:xfrm>
            <a:off x="4079476" y="3559126"/>
            <a:ext cx="4121841" cy="29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332849" y="562706"/>
            <a:ext cx="32355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Исследовательский проект: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Картины художника: слово писателя и живописный образ»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9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69809" y="425437"/>
            <a:ext cx="4853353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Исследовательский проект: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«Произведения А.П. Чехова и «музыкальная шкатулка современного читателя»»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04" y="1536089"/>
            <a:ext cx="44005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0634" y="1547919"/>
            <a:ext cx="5357152" cy="427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499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2566314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49370" y="5491303"/>
            <a:ext cx="5368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200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9"/>
            <a:ext cx="1053056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1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7618" y="1195754"/>
            <a:ext cx="9270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Дано четыре слова. Задайте такие </a:t>
            </a:r>
            <a:r>
              <a:rPr lang="ru-RU" sz="3200" b="1" dirty="0" smtClean="0"/>
              <a:t>семантические признаки</a:t>
            </a:r>
            <a:r>
              <a:rPr lang="ru-RU" sz="3200" dirty="0" smtClean="0"/>
              <a:t>, чтобы с их помощью можно было различить все эти слова (постарайтесь, чтобы этих признаков было как можно меньше):</a:t>
            </a:r>
            <a:endParaRPr lang="ru-RU" sz="3200" i="1" dirty="0" smtClean="0"/>
          </a:p>
          <a:p>
            <a:r>
              <a:rPr lang="ru-RU" sz="3200" b="1" i="1" dirty="0" smtClean="0">
                <a:solidFill>
                  <a:schemeClr val="hlink"/>
                </a:solidFill>
              </a:rPr>
              <a:t>волк, кошка, собака, тигр</a:t>
            </a:r>
            <a:endParaRPr lang="ru-RU" sz="36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52358" y="4266027"/>
          <a:ext cx="8637564" cy="1459524"/>
        </p:xfrm>
        <a:graphic>
          <a:graphicData uri="http://schemas.openxmlformats.org/drawingml/2006/table">
            <a:tbl>
              <a:tblPr/>
              <a:tblGrid>
                <a:gridCol w="3800814"/>
                <a:gridCol w="2414803"/>
                <a:gridCol w="2421947"/>
              </a:tblGrid>
              <a:tr h="48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дикое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домашнее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семейство кошачьих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тигр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кошка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семейство собачьих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волк</a:t>
                      </a: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собака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624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9"/>
            <a:ext cx="1053056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2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3895" y="1026942"/>
            <a:ext cx="114651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Подставьте в следующие контексты либо предлог </a:t>
            </a:r>
            <a:r>
              <a:rPr lang="ru-RU" sz="2800" b="1" i="1" dirty="0" smtClean="0">
                <a:solidFill>
                  <a:schemeClr val="hlink"/>
                </a:solidFill>
              </a:rPr>
              <a:t>между</a:t>
            </a:r>
            <a:r>
              <a:rPr lang="ru-RU" sz="2800" dirty="0" smtClean="0"/>
              <a:t> (с </a:t>
            </a:r>
            <a:r>
              <a:rPr lang="ru-RU" sz="2800" dirty="0" err="1" smtClean="0"/>
              <a:t>тв</a:t>
            </a:r>
            <a:r>
              <a:rPr lang="ru-RU" sz="2800" dirty="0" smtClean="0"/>
              <a:t>. </a:t>
            </a:r>
            <a:r>
              <a:rPr lang="ru-RU" sz="2800" dirty="0" err="1" smtClean="0"/>
              <a:t>пад</a:t>
            </a:r>
            <a:r>
              <a:rPr lang="ru-RU" sz="2800" dirty="0" smtClean="0"/>
              <a:t>. существительного), либо предлог </a:t>
            </a:r>
            <a:r>
              <a:rPr lang="ru-RU" sz="2800" b="1" i="1" dirty="0" smtClean="0">
                <a:solidFill>
                  <a:schemeClr val="hlink"/>
                </a:solidFill>
              </a:rPr>
              <a:t>среди</a:t>
            </a:r>
            <a:r>
              <a:rPr lang="ru-RU" sz="2800" dirty="0" smtClean="0"/>
              <a:t> (с род. </a:t>
            </a:r>
            <a:r>
              <a:rPr lang="ru-RU" sz="2800" dirty="0" err="1" smtClean="0"/>
              <a:t>пад</a:t>
            </a:r>
            <a:r>
              <a:rPr lang="ru-RU" sz="2800" dirty="0" smtClean="0"/>
              <a:t>. существительного) и </a:t>
            </a:r>
            <a:r>
              <a:rPr lang="ru-RU" sz="2800" b="1" dirty="0" smtClean="0"/>
              <a:t>сформулируйте правила выбора предлога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 </a:t>
            </a:r>
            <a:r>
              <a:rPr lang="ru-RU" sz="2400" dirty="0" smtClean="0"/>
              <a:t>... (вы) есть предатель.</a:t>
            </a:r>
          </a:p>
          <a:p>
            <a:pPr lvl="0"/>
            <a:r>
              <a:rPr lang="ru-RU" sz="2400" dirty="0" smtClean="0"/>
              <a:t>Конверт я поставил на полку ... (две книги).</a:t>
            </a:r>
          </a:p>
          <a:p>
            <a:pPr lvl="0"/>
            <a:r>
              <a:rPr lang="ru-RU" sz="2400" dirty="0" smtClean="0"/>
              <a:t>Я как-то неуютно чувствую себя ... (скалы).</a:t>
            </a:r>
          </a:p>
          <a:p>
            <a:pPr lvl="0"/>
            <a:r>
              <a:rPr lang="ru-RU" sz="2400" dirty="0" smtClean="0"/>
              <a:t>Ты можешь вписать эту фразу ... (строки).</a:t>
            </a:r>
          </a:p>
          <a:p>
            <a:pPr lvl="0"/>
            <a:r>
              <a:rPr lang="ru-RU" sz="2400" dirty="0" smtClean="0"/>
              <a:t>Мы целый день бродили ... (поля) и (леса).</a:t>
            </a:r>
          </a:p>
          <a:p>
            <a:pPr lvl="0"/>
            <a:r>
              <a:rPr lang="ru-RU" sz="2400" dirty="0" smtClean="0"/>
              <a:t>Чтобы из бухты выйти в море, нужно </a:t>
            </a:r>
            <a:endParaRPr lang="ru-RU" sz="2400" dirty="0" smtClean="0"/>
          </a:p>
          <a:p>
            <a:pPr lvl="0"/>
            <a:r>
              <a:rPr lang="ru-RU" sz="2400" dirty="0" smtClean="0"/>
              <a:t>осторожно </a:t>
            </a:r>
            <a:r>
              <a:rPr lang="ru-RU" sz="2400" dirty="0" smtClean="0"/>
              <a:t>проплыть ... (скалы).</a:t>
            </a:r>
          </a:p>
          <a:p>
            <a:pPr lvl="0"/>
            <a:r>
              <a:rPr lang="ru-RU" sz="2400" dirty="0" smtClean="0"/>
              <a:t>... (мы) нет секретов.</a:t>
            </a:r>
          </a:p>
          <a:p>
            <a:pPr lvl="0"/>
            <a:r>
              <a:rPr lang="ru-RU" sz="2400" dirty="0" smtClean="0"/>
              <a:t>Письмо лежит на столе ... (бумаг).</a:t>
            </a:r>
          </a:p>
          <a:p>
            <a:r>
              <a:rPr lang="ru-RU" sz="2400" b="1" dirty="0" smtClean="0"/>
              <a:t> 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52382" y="2686928"/>
          <a:ext cx="5519224" cy="308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1624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9"/>
            <a:ext cx="1053056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3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3895" y="1026942"/>
            <a:ext cx="11465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Даны семь существительных русского языка (в разных формах), буквы и транскрипционная запись которых переданы с помощью цифр. Восстановите слова, укажите, что обозначает каждая цифра. </a:t>
            </a:r>
            <a:r>
              <a:rPr lang="ru-RU" sz="2800" b="1" dirty="0" smtClean="0"/>
              <a:t>Объясните своё решение</a:t>
            </a:r>
            <a:r>
              <a:rPr lang="ru-RU" sz="2800" dirty="0" smtClean="0"/>
              <a:t>. </a:t>
            </a:r>
          </a:p>
          <a:p>
            <a:endParaRPr lang="ru-RU" sz="2800" dirty="0"/>
          </a:p>
        </p:txBody>
      </p:sp>
      <p:graphicFrame>
        <p:nvGraphicFramePr>
          <p:cNvPr id="6" name="Group 15"/>
          <p:cNvGraphicFramePr>
            <a:graphicFrameLocks/>
          </p:cNvGraphicFramePr>
          <p:nvPr/>
        </p:nvGraphicFramePr>
        <p:xfrm>
          <a:off x="412651" y="2916701"/>
          <a:ext cx="8077200" cy="2773363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277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1234 [123’]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12514 [1278’]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 9234 [923’]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 925 [927] 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927 [927]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0254 [027]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063 [063’]     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990450" y="2675098"/>
            <a:ext cx="3727938" cy="353943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1234 [123’]   дочь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12514 [1278’] дождь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9234 [923’]   ночь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925 [927]     нож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927 [927]     нош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0254 [027]    ложь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063 [063’]    луч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24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8332" y="196949"/>
            <a:ext cx="1053056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4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911815"/>
            <a:ext cx="12191999" cy="0"/>
          </a:xfrm>
          <a:prstGeom prst="line">
            <a:avLst/>
          </a:prstGeom>
          <a:ln w="19050">
            <a:solidFill>
              <a:srgbClr val="AB1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789"/>
            <a:ext cx="12192000" cy="908211"/>
          </a:xfrm>
          <a:prstGeom prst="rect">
            <a:avLst/>
          </a:prstGeom>
          <a:solidFill>
            <a:srgbClr val="C00000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3895" y="1026942"/>
            <a:ext cx="114651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Сгруппируйте следующие глаголы в таблицу (количество столбцов в таблице имеет значение) по одному постоянному морфологическому признаку. Озаглавьте колонки таблицы. Объясните ваше решение. </a:t>
            </a:r>
          </a:p>
          <a:p>
            <a:r>
              <a:rPr lang="ru-RU" sz="2800" b="1" i="1" dirty="0" smtClean="0">
                <a:solidFill>
                  <a:schemeClr val="hlink"/>
                </a:solidFill>
              </a:rPr>
              <a:t>Рыдать, держать, бежать, нападать, продать, пилить, брить, класть, съесть, надоесть, хотеть, смотреть</a:t>
            </a:r>
            <a:r>
              <a:rPr lang="ru-RU" sz="2800" dirty="0" smtClean="0">
                <a:solidFill>
                  <a:schemeClr val="hlink"/>
                </a:solidFill>
              </a:rPr>
              <a:t> .</a:t>
            </a:r>
          </a:p>
          <a:p>
            <a:endParaRPr lang="ru-RU" sz="2800" dirty="0"/>
          </a:p>
        </p:txBody>
      </p:sp>
      <p:graphicFrame>
        <p:nvGraphicFramePr>
          <p:cNvPr id="9" name="Group 23"/>
          <p:cNvGraphicFramePr>
            <a:graphicFrameLocks/>
          </p:cNvGraphicFramePr>
          <p:nvPr/>
        </p:nvGraphicFramePr>
        <p:xfrm>
          <a:off x="1125415" y="3924885"/>
          <a:ext cx="9861452" cy="1474764"/>
        </p:xfrm>
        <a:graphic>
          <a:graphicData uri="http://schemas.openxmlformats.org/drawingml/2006/table">
            <a:tbl>
              <a:tblPr/>
              <a:tblGrid>
                <a:gridCol w="2465363"/>
                <a:gridCol w="2465363"/>
                <a:gridCol w="2465363"/>
                <a:gridCol w="2465363"/>
              </a:tblGrid>
              <a:tr h="737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3"/>
          <p:cNvGraphicFramePr>
            <a:graphicFrameLocks/>
          </p:cNvGraphicFramePr>
          <p:nvPr/>
        </p:nvGraphicFramePr>
        <p:xfrm>
          <a:off x="1151206" y="3908473"/>
          <a:ext cx="9861452" cy="1474764"/>
        </p:xfrm>
        <a:graphic>
          <a:graphicData uri="http://schemas.openxmlformats.org/drawingml/2006/table">
            <a:tbl>
              <a:tblPr/>
              <a:tblGrid>
                <a:gridCol w="2465363"/>
                <a:gridCol w="2465363"/>
                <a:gridCol w="2465363"/>
                <a:gridCol w="2465363"/>
              </a:tblGrid>
              <a:tr h="737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спряжение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спряжение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Разноспрягаемые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Особо спрягаемые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6244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828800" y="2212975"/>
            <a:ext cx="89328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Arial" charset="0"/>
              </a:rPr>
              <a:t>Использование</a:t>
            </a:r>
          </a:p>
          <a:p>
            <a:pPr algn="ctr"/>
            <a:r>
              <a:rPr lang="ru-RU" sz="3000" b="1">
                <a:latin typeface="Arial" charset="0"/>
              </a:rPr>
              <a:t>технологии индивидуального</a:t>
            </a:r>
          </a:p>
          <a:p>
            <a:pPr algn="ctr"/>
            <a:r>
              <a:rPr lang="ru-RU" sz="3000" b="1">
                <a:latin typeface="Arial" charset="0"/>
              </a:rPr>
              <a:t> образовательного маршрута </a:t>
            </a:r>
          </a:p>
          <a:p>
            <a:pPr algn="ctr"/>
            <a:r>
              <a:rPr lang="ru-RU" sz="3000" b="1">
                <a:latin typeface="Arial" charset="0"/>
              </a:rPr>
              <a:t>в работе педагога при подготовке</a:t>
            </a:r>
          </a:p>
          <a:p>
            <a:pPr algn="ctr"/>
            <a:r>
              <a:rPr lang="ru-RU" sz="3000" b="1">
                <a:latin typeface="Arial" charset="0"/>
              </a:rPr>
              <a:t>обучающихся к написанию</a:t>
            </a:r>
          </a:p>
          <a:p>
            <a:pPr algn="ctr"/>
            <a:r>
              <a:rPr lang="ru-RU" sz="3000" b="1">
                <a:latin typeface="Arial" charset="0"/>
              </a:rPr>
              <a:t>сочинения в формате ЕГЭ</a:t>
            </a: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0" y="3578225"/>
            <a:ext cx="1219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" charset="0"/>
              </a:rPr>
              <a:t> 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7160454" y="337626"/>
            <a:ext cx="46267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Гудина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Елена Георгиевна,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заместитель директора,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МБОУ  “Гимназия  № 22» г. Белгорода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0" y="4124325"/>
            <a:ext cx="12192000" cy="2733675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316413"/>
            <a:ext cx="12192000" cy="2541587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572000"/>
            <a:ext cx="12192000" cy="22860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4797425"/>
            <a:ext cx="12192000" cy="2047875"/>
          </a:xfrm>
          <a:prstGeom prst="triangle">
            <a:avLst>
              <a:gd name="adj" fmla="val 0"/>
            </a:avLst>
          </a:prstGeom>
          <a:solidFill>
            <a:srgbClr val="AB11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175" y="5037138"/>
            <a:ext cx="12192000" cy="1841500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371475" y="6122988"/>
            <a:ext cx="198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Белгород, 2020 г.</a:t>
            </a:r>
          </a:p>
        </p:txBody>
      </p:sp>
      <p:grpSp>
        <p:nvGrpSpPr>
          <p:cNvPr id="2" name="Группа 434"/>
          <p:cNvGrpSpPr>
            <a:grpSpLocks/>
          </p:cNvGrpSpPr>
          <p:nvPr/>
        </p:nvGrpSpPr>
        <p:grpSpPr bwMode="auto">
          <a:xfrm>
            <a:off x="271463" y="300038"/>
            <a:ext cx="2711450" cy="2487612"/>
            <a:chOff x="285720" y="1428736"/>
            <a:chExt cx="4786346" cy="4666603"/>
          </a:xfrm>
        </p:grpSpPr>
        <p:sp>
          <p:nvSpPr>
            <p:cNvPr id="436" name="Овал 435"/>
            <p:cNvSpPr/>
            <p:nvPr/>
          </p:nvSpPr>
          <p:spPr>
            <a:xfrm>
              <a:off x="285720" y="1428736"/>
              <a:ext cx="4786346" cy="4571305"/>
            </a:xfrm>
            <a:prstGeom prst="ellipse">
              <a:avLst/>
            </a:prstGeom>
            <a:no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51"/>
            <p:cNvGrpSpPr>
              <a:grpSpLocks/>
            </p:cNvGrpSpPr>
            <p:nvPr/>
          </p:nvGrpSpPr>
          <p:grpSpPr bwMode="auto">
            <a:xfrm>
              <a:off x="285720" y="1428736"/>
              <a:ext cx="4573662" cy="4666603"/>
              <a:chOff x="285720" y="1428736"/>
              <a:chExt cx="4573662" cy="4666603"/>
            </a:xfrm>
          </p:grpSpPr>
          <p:grpSp>
            <p:nvGrpSpPr>
              <p:cNvPr id="4" name="Группа 148"/>
              <p:cNvGrpSpPr>
                <a:grpSpLocks/>
              </p:cNvGrpSpPr>
              <p:nvPr/>
            </p:nvGrpSpPr>
            <p:grpSpPr bwMode="auto">
              <a:xfrm>
                <a:off x="285720" y="1428736"/>
                <a:ext cx="4573662" cy="4666603"/>
                <a:chOff x="285720" y="1428736"/>
                <a:chExt cx="4573662" cy="4666603"/>
              </a:xfrm>
            </p:grpSpPr>
            <p:grpSp>
              <p:nvGrpSpPr>
                <p:cNvPr id="5" name="Группа 105"/>
                <p:cNvGrpSpPr>
                  <a:grpSpLocks/>
                </p:cNvGrpSpPr>
                <p:nvPr/>
              </p:nvGrpSpPr>
              <p:grpSpPr bwMode="auto">
                <a:xfrm>
                  <a:off x="285720" y="1428736"/>
                  <a:ext cx="4573662" cy="4666603"/>
                  <a:chOff x="285720" y="1428736"/>
                  <a:chExt cx="4573662" cy="4666603"/>
                </a:xfrm>
              </p:grpSpPr>
              <p:grpSp>
                <p:nvGrpSpPr>
                  <p:cNvPr id="6" name="Группа 97"/>
                  <p:cNvGrpSpPr>
                    <a:grpSpLocks/>
                  </p:cNvGrpSpPr>
                  <p:nvPr/>
                </p:nvGrpSpPr>
                <p:grpSpPr bwMode="auto">
                  <a:xfrm>
                    <a:off x="285720" y="1428736"/>
                    <a:ext cx="4573662" cy="4666603"/>
                    <a:chOff x="285720" y="1428736"/>
                    <a:chExt cx="4573662" cy="4666603"/>
                  </a:xfrm>
                </p:grpSpPr>
                <p:grpSp>
                  <p:nvGrpSpPr>
                    <p:cNvPr id="7" name="Группа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20" y="1428736"/>
                      <a:ext cx="4573662" cy="4666603"/>
                      <a:chOff x="285720" y="1357298"/>
                      <a:chExt cx="4573662" cy="4666603"/>
                    </a:xfrm>
                  </p:grpSpPr>
                  <p:pic>
                    <p:nvPicPr>
                      <p:cNvPr id="507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1785950" cy="250033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7" y="1357298"/>
                        <a:ext cx="2857520" cy="1785950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09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357694"/>
                        <a:ext cx="2714644" cy="1666207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pic>
                    <p:nvPicPr>
                      <p:cNvPr id="51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2357430"/>
                        <a:ext cx="1787580" cy="2928958"/>
                      </a:xfrm>
                      <a:prstGeom prst="ellipse">
                        <a:avLst/>
                      </a:prstGeom>
                      <a:ln>
                        <a:noFill/>
                      </a:ln>
                      <a:effectLst>
                        <a:softEdge rad="112500"/>
                      </a:effectLst>
                    </p:spPr>
                  </p:pic>
                  <p:grpSp>
                    <p:nvGrpSpPr>
                      <p:cNvPr id="8" name="Группа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9868" y="2857496"/>
                        <a:ext cx="1872000" cy="1944000"/>
                        <a:chOff x="5914710" y="4000504"/>
                        <a:chExt cx="1872000" cy="1944000"/>
                      </a:xfrm>
                    </p:grpSpPr>
                    <p:sp>
                      <p:nvSpPr>
                        <p:cNvPr id="512" name="Овал 77"/>
                        <p:cNvSpPr/>
                        <p:nvPr/>
                      </p:nvSpPr>
                      <p:spPr>
                        <a:xfrm>
                          <a:off x="5915729" y="4001243"/>
                          <a:ext cx="1871944" cy="194466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9" name="Group 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760" y="4143380"/>
                          <a:ext cx="1692000" cy="1692000"/>
                          <a:chOff x="1780" y="986"/>
                          <a:chExt cx="10216" cy="9921"/>
                        </a:xfrm>
                      </p:grpSpPr>
                      <p:grpSp>
                        <p:nvGrpSpPr>
                          <p:cNvPr id="10" name="Group 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0" y="986"/>
                            <a:ext cx="10216" cy="9921"/>
                            <a:chOff x="3627" y="1705"/>
                            <a:chExt cx="10216" cy="9921"/>
                          </a:xfrm>
                        </p:grpSpPr>
                        <p:sp>
                          <p:nvSpPr>
                            <p:cNvPr id="2143" name="Oval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" y="1705"/>
                              <a:ext cx="9921" cy="9921"/>
                            </a:xfrm>
                            <a:prstGeom prst="ellipse">
                              <a:avLst/>
                            </a:prstGeom>
                            <a:solidFill>
                              <a:srgbClr val="92CDDC"/>
                            </a:solidFill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4" name="AutoShape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336232">
                              <a:off x="8180" y="3406"/>
                              <a:ext cx="2392" cy="2714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00206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5" name="AutoShape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24" y="3905"/>
                              <a:ext cx="2552" cy="2359"/>
                            </a:xfrm>
                            <a:prstGeom prst="rtTriangle">
                              <a:avLst/>
                            </a:prstGeom>
                            <a:solidFill>
                              <a:srgbClr val="365F91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6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38537">
                              <a:off x="7591" y="6406"/>
                              <a:ext cx="2331" cy="2172"/>
                            </a:xfrm>
                            <a:custGeom>
                              <a:avLst/>
                              <a:gdLst>
                                <a:gd name="T0" fmla="*/ 1956 w 21600"/>
                                <a:gd name="T1" fmla="*/ 1086 h 21600"/>
                                <a:gd name="T2" fmla="*/ 1166 w 21600"/>
                                <a:gd name="T3" fmla="*/ 2172 h 21600"/>
                                <a:gd name="T4" fmla="*/ 375 w 21600"/>
                                <a:gd name="T5" fmla="*/ 1086 h 21600"/>
                                <a:gd name="T6" fmla="*/ 1166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5273 w 21600"/>
                                <a:gd name="T13" fmla="*/ 5281 h 21600"/>
                                <a:gd name="T14" fmla="*/ 16327 w 21600"/>
                                <a:gd name="T15" fmla="*/ 16319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6951" y="21600"/>
                                  </a:lnTo>
                                  <a:lnTo>
                                    <a:pt x="14649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333FF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147" name="AutoShape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212767">
                              <a:off x="8918" y="6567"/>
                              <a:ext cx="1968" cy="936"/>
                            </a:xfrm>
                            <a:custGeom>
                              <a:avLst/>
                              <a:gdLst>
                                <a:gd name="T0" fmla="*/ 1722 w 21600"/>
                                <a:gd name="T1" fmla="*/ 468 h 21600"/>
                                <a:gd name="T2" fmla="*/ 984 w 21600"/>
                                <a:gd name="T3" fmla="*/ 936 h 21600"/>
                                <a:gd name="T4" fmla="*/ 246 w 21600"/>
                                <a:gd name="T5" fmla="*/ 468 h 21600"/>
                                <a:gd name="T6" fmla="*/ 984 w 21600"/>
                                <a:gd name="T7" fmla="*/ 0 h 21600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4500 w 21600"/>
                                <a:gd name="T13" fmla="*/ 4500 h 21600"/>
                                <a:gd name="T14" fmla="*/ 17100 w 21600"/>
                                <a:gd name="T15" fmla="*/ 17100 h 21600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3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4" y="1822"/>
                              <a:ext cx="10119" cy="9563"/>
                              <a:chOff x="3724" y="1822"/>
                              <a:chExt cx="10119" cy="9563"/>
                            </a:xfrm>
                          </p:grpSpPr>
                          <p:sp>
                            <p:nvSpPr>
                              <p:cNvPr id="2167" name="AutoShape 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12" y="9053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8" name="AutoShape 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5" y="8977"/>
                                <a:ext cx="2470" cy="1917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9" name="AutoShap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789004">
                                <a:off x="6000" y="2163"/>
                                <a:ext cx="1897" cy="1976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0" name="AutoShap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56" y="5388"/>
                                <a:ext cx="2464" cy="2458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1" name="AutoShap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64043">
                                <a:off x="6772" y="7177"/>
                                <a:ext cx="3801" cy="3750"/>
                              </a:xfrm>
                              <a:prstGeom prst="triangle">
                                <a:avLst>
                                  <a:gd name="adj" fmla="val 29963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2" name="AutoShap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409208">
                                <a:off x="9199" y="2625"/>
                                <a:ext cx="2222" cy="1292"/>
                              </a:xfrm>
                              <a:custGeom>
                                <a:avLst/>
                                <a:gdLst>
                                  <a:gd name="T0" fmla="*/ 1944 w 21600"/>
                                  <a:gd name="T1" fmla="*/ 646 h 21600"/>
                                  <a:gd name="T2" fmla="*/ 1111 w 21600"/>
                                  <a:gd name="T3" fmla="*/ 1292 h 21600"/>
                                  <a:gd name="T4" fmla="*/ 278 w 21600"/>
                                  <a:gd name="T5" fmla="*/ 646 h 21600"/>
                                  <a:gd name="T6" fmla="*/ 111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501 w 21600"/>
                                  <a:gd name="T13" fmla="*/ 4497 h 21600"/>
                                  <a:gd name="T14" fmla="*/ 17099 w 21600"/>
                                  <a:gd name="T15" fmla="*/ 1710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3" name="AutoShape 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7" y="3125"/>
                                <a:ext cx="1913" cy="1440"/>
                              </a:xfrm>
                              <a:prstGeom prst="parallelogram">
                                <a:avLst>
                                  <a:gd name="adj" fmla="val 33212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4" name="Rectangle 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18717">
                                <a:off x="3724" y="5214"/>
                                <a:ext cx="2047" cy="16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5" name="AutoShape 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238537">
                                <a:off x="10150" y="3376"/>
                                <a:ext cx="2204" cy="3088"/>
                              </a:xfrm>
                              <a:custGeom>
                                <a:avLst/>
                                <a:gdLst>
                                  <a:gd name="T0" fmla="*/ 1849 w 21600"/>
                                  <a:gd name="T1" fmla="*/ 1544 h 21600"/>
                                  <a:gd name="T2" fmla="*/ 1102 w 21600"/>
                                  <a:gd name="T3" fmla="*/ 3088 h 21600"/>
                                  <a:gd name="T4" fmla="*/ 355 w 21600"/>
                                  <a:gd name="T5" fmla="*/ 1544 h 21600"/>
                                  <a:gd name="T6" fmla="*/ 110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5273 w 21600"/>
                                  <a:gd name="T13" fmla="*/ 5274 h 21600"/>
                                  <a:gd name="T14" fmla="*/ 16327 w 21600"/>
                                  <a:gd name="T15" fmla="*/ 16326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6951" y="21600"/>
                                    </a:lnTo>
                                    <a:lnTo>
                                      <a:pt x="14649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366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6" name="AutoShap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751176">
                                <a:off x="7486" y="1423"/>
                                <a:ext cx="2423" cy="3222"/>
                              </a:xfrm>
                              <a:custGeom>
                                <a:avLst/>
                                <a:gdLst>
                                  <a:gd name="T0" fmla="*/ 2207 w 21600"/>
                                  <a:gd name="T1" fmla="*/ 1611 h 21600"/>
                                  <a:gd name="T2" fmla="*/ 1212 w 21600"/>
                                  <a:gd name="T3" fmla="*/ 3222 h 21600"/>
                                  <a:gd name="T4" fmla="*/ 216 w 21600"/>
                                  <a:gd name="T5" fmla="*/ 1611 h 21600"/>
                                  <a:gd name="T6" fmla="*/ 1212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3726 w 21600"/>
                                  <a:gd name="T13" fmla="*/ 3727 h 21600"/>
                                  <a:gd name="T14" fmla="*/ 17874 w 21600"/>
                                  <a:gd name="T15" fmla="*/ 17873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3854" y="21600"/>
                                    </a:lnTo>
                                    <a:lnTo>
                                      <a:pt x="17746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7" name="AutoShap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15108">
                                <a:off x="5151" y="4279"/>
                                <a:ext cx="3597" cy="2898"/>
                              </a:xfrm>
                              <a:prstGeom prst="parallelogram">
                                <a:avLst>
                                  <a:gd name="adj" fmla="val 35213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8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7327" y="2358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79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653318">
                                <a:off x="9072" y="1830"/>
                                <a:ext cx="850" cy="2786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0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232">
                                <a:off x="5771" y="8860"/>
                                <a:ext cx="3139" cy="145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882935">
                                <a:off x="4537" y="5178"/>
                                <a:ext cx="1848" cy="325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33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2" name="AutoShap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62" y="2666"/>
                                <a:ext cx="3500" cy="189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3" name="AutoShap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539174">
                                <a:off x="5164" y="4062"/>
                                <a:ext cx="4055" cy="126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4" name="AutoShap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236541">
                                <a:off x="9991" y="6531"/>
                                <a:ext cx="2173" cy="1102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1F626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5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33777">
                                <a:off x="11734" y="6214"/>
                                <a:ext cx="2109" cy="1633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6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281" y="2666"/>
                                <a:ext cx="2060" cy="195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33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7" name="AutoShap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9" y="4279"/>
                                <a:ext cx="1863" cy="1440"/>
                              </a:xfrm>
                              <a:custGeom>
                                <a:avLst/>
                                <a:gdLst>
                                  <a:gd name="T0" fmla="*/ 1630 w 21600"/>
                                  <a:gd name="T1" fmla="*/ 720 h 21600"/>
                                  <a:gd name="T2" fmla="*/ 931 w 21600"/>
                                  <a:gd name="T3" fmla="*/ 1440 h 21600"/>
                                  <a:gd name="T4" fmla="*/ 233 w 21600"/>
                                  <a:gd name="T5" fmla="*/ 720 h 21600"/>
                                  <a:gd name="T6" fmla="*/ 931 w 21600"/>
                                  <a:gd name="T7" fmla="*/ 0 h 21600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4499 w 21600"/>
                                  <a:gd name="T13" fmla="*/ 4500 h 21600"/>
                                  <a:gd name="T14" fmla="*/ 17101 w 21600"/>
                                  <a:gd name="T15" fmla="*/ 17100 h 21600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21600" h="21600">
                                    <a:moveTo>
                                      <a:pt x="0" y="0"/>
                                    </a:moveTo>
                                    <a:lnTo>
                                      <a:pt x="5400" y="21600"/>
                                    </a:lnTo>
                                    <a:lnTo>
                                      <a:pt x="16200" y="21600"/>
                                    </a:lnTo>
                                    <a:lnTo>
                                      <a:pt x="21600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8" name="Rectangle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543978">
                                <a:off x="11459" y="3928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89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336306">
                                <a:off x="9346" y="9834"/>
                                <a:ext cx="1137" cy="1551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99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0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232" y="4917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1849B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1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483" y="9528"/>
                                <a:ext cx="1110" cy="1091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2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233979">
                                <a:off x="5585" y="6247"/>
                                <a:ext cx="2588" cy="1815"/>
                              </a:xfrm>
                              <a:prstGeom prst="rtTriangle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402215">
                                <a:off x="9507" y="7231"/>
                                <a:ext cx="2834" cy="1137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20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4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65" y="3593"/>
                                <a:ext cx="647" cy="1209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5F497A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5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84044">
                                <a:off x="4523" y="7728"/>
                                <a:ext cx="1665" cy="633"/>
                              </a:xfrm>
                              <a:prstGeom prst="triangle">
                                <a:avLst>
                                  <a:gd name="adj" fmla="val 20833"/>
                                </a:avLst>
                              </a:prstGeom>
                              <a:solidFill>
                                <a:srgbClr val="0099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6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816260">
                                <a:off x="10573" y="7533"/>
                                <a:ext cx="2370" cy="1921"/>
                              </a:xfrm>
                              <a:prstGeom prst="parallelogram">
                                <a:avLst>
                                  <a:gd name="adj" fmla="val 35001"/>
                                </a:avLst>
                              </a:prstGeom>
                              <a:solidFill>
                                <a:srgbClr val="7030A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7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069" y="7873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0070C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98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221" y="3622"/>
                                <a:ext cx="1665" cy="144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243F6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2149" name="AutoShape 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64" y="5281"/>
                              <a:ext cx="1665" cy="14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274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38" y="2749"/>
                              <a:ext cx="8051" cy="7395"/>
                              <a:chOff x="4438" y="2749"/>
                              <a:chExt cx="8051" cy="7395"/>
                            </a:xfrm>
                          </p:grpSpPr>
                          <p:sp>
                            <p:nvSpPr>
                              <p:cNvPr id="2151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765498">
                                <a:off x="4523" y="7729"/>
                                <a:ext cx="7966" cy="800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2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609563">
                                <a:off x="5507" y="7847"/>
                                <a:ext cx="6931" cy="329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3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923">
                                <a:off x="5662" y="9313"/>
                                <a:ext cx="6454" cy="329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4" name="AutoShap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777791">
                                <a:off x="4465" y="9115"/>
                                <a:ext cx="1450" cy="339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5" name="AutoShap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08528">
                                <a:off x="6628" y="9138"/>
                                <a:ext cx="5786" cy="39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56" name="AutoShape 4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rot="569669" flipV="1">
                                <a:off x="5905" y="9149"/>
                                <a:ext cx="5829" cy="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sp>
                            <p:nvSpPr>
                              <p:cNvPr id="2157" name="AutoShap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786578">
                                <a:off x="5222" y="5134"/>
                                <a:ext cx="5261" cy="254"/>
                              </a:xfrm>
                              <a:prstGeom prst="triangle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8" name="AutoShape 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670375">
                                <a:off x="5654" y="2749"/>
                                <a:ext cx="4627" cy="742"/>
                              </a:xfrm>
                              <a:prstGeom prst="triangle">
                                <a:avLst>
                                  <a:gd name="adj" fmla="val 15782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59" name="AutoShap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320790">
                                <a:off x="6383" y="2943"/>
                                <a:ext cx="3906" cy="244"/>
                              </a:xfrm>
                              <a:prstGeom prst="triangle">
                                <a:avLst>
                                  <a:gd name="adj" fmla="val 12241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0" name="AutoShap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0033661">
                                <a:off x="7755" y="5995"/>
                                <a:ext cx="4289" cy="269"/>
                              </a:xfrm>
                              <a:prstGeom prst="triangle">
                                <a:avLst>
                                  <a:gd name="adj" fmla="val 92819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1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756104">
                                <a:off x="7806" y="5583"/>
                                <a:ext cx="4512" cy="425"/>
                              </a:xfrm>
                              <a:prstGeom prst="triangle">
                                <a:avLst>
                                  <a:gd name="adj" fmla="val 13306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2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31513">
                                <a:off x="6122" y="6106"/>
                                <a:ext cx="4392" cy="300"/>
                              </a:xfrm>
                              <a:prstGeom prst="triangle">
                                <a:avLst>
                                  <a:gd name="adj" fmla="val 13134"/>
                                </a:avLst>
                              </a:prstGeom>
                              <a:solidFill>
                                <a:srgbClr val="FF2D2D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3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9588483">
                                <a:off x="4481" y="5062"/>
                                <a:ext cx="6046" cy="617"/>
                              </a:xfrm>
                              <a:prstGeom prst="triangle">
                                <a:avLst>
                                  <a:gd name="adj" fmla="val 85167"/>
                                </a:avLst>
                              </a:prstGeom>
                              <a:solidFill>
                                <a:srgbClr val="FF0000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4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92936">
                                <a:off x="5414" y="6285"/>
                                <a:ext cx="4899" cy="254"/>
                              </a:xfrm>
                              <a:prstGeom prst="triangle">
                                <a:avLst>
                                  <a:gd name="adj" fmla="val 4537"/>
                                </a:avLst>
                              </a:prstGeom>
                              <a:solidFill>
                                <a:srgbClr val="99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165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9954805">
                                <a:off x="4438" y="6250"/>
                                <a:ext cx="1101" cy="262"/>
                              </a:xfrm>
                              <a:prstGeom prst="parallelogram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990000"/>
                              </a:solidFill>
                              <a:ln w="2857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cxnSp>
                            <p:nvCxnSpPr>
                              <p:cNvPr id="2166" name="AutoShape 5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5482" y="6387"/>
                                <a:ext cx="5046" cy="27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2139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47" y="9226"/>
                            <a:ext cx="1913" cy="1440"/>
                          </a:xfrm>
                          <a:prstGeom prst="parallelogram">
                            <a:avLst>
                              <a:gd name="adj" fmla="val 33212"/>
                            </a:avLst>
                          </a:prstGeom>
                          <a:solidFill>
                            <a:srgbClr val="33CC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0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664974">
                            <a:off x="7118" y="7413"/>
                            <a:ext cx="1630" cy="728"/>
                          </a:xfrm>
                          <a:prstGeom prst="rtTriangle">
                            <a:avLst/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1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82624">
                            <a:off x="4612" y="6002"/>
                            <a:ext cx="1665" cy="713"/>
                          </a:xfrm>
                          <a:prstGeom prst="triangle">
                            <a:avLst>
                              <a:gd name="adj" fmla="val 31852"/>
                            </a:avLst>
                          </a:prstGeom>
                          <a:solidFill>
                            <a:srgbClr val="00B0F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142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9559525">
                            <a:off x="6642" y="1324"/>
                            <a:ext cx="1175" cy="444"/>
                          </a:xfrm>
                          <a:prstGeom prst="parallelogram">
                            <a:avLst>
                              <a:gd name="adj" fmla="val 66160"/>
                            </a:avLst>
                          </a:prstGeom>
                          <a:solidFill>
                            <a:srgbClr val="0070C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506" name="Прямая соединительная линия 505"/>
                    <p:cNvCxnSpPr/>
                    <p:nvPr/>
                  </p:nvCxnSpPr>
                  <p:spPr>
                    <a:xfrm rot="16200000" flipH="1">
                      <a:off x="3265016" y="4621633"/>
                      <a:ext cx="839810" cy="773438"/>
                    </a:xfrm>
                    <a:prstGeom prst="line">
                      <a:avLst/>
                    </a:prstGeom>
                    <a:ln w="1143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2" name="Прямая соединительная линия 501"/>
                  <p:cNvCxnSpPr/>
                  <p:nvPr/>
                </p:nvCxnSpPr>
                <p:spPr>
                  <a:xfrm rot="5400000" flipH="1" flipV="1">
                    <a:off x="3071117" y="2072094"/>
                    <a:ext cx="1000625" cy="100042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Прямая соединительная линия 502"/>
                  <p:cNvCxnSpPr/>
                  <p:nvPr/>
                </p:nvCxnSpPr>
                <p:spPr>
                  <a:xfrm rot="16200000" flipV="1">
                    <a:off x="1106697" y="2179998"/>
                    <a:ext cx="1000625" cy="927564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Прямая соединительная линия 503"/>
                  <p:cNvCxnSpPr/>
                  <p:nvPr/>
                </p:nvCxnSpPr>
                <p:spPr>
                  <a:xfrm rot="5400000">
                    <a:off x="1072479" y="4428498"/>
                    <a:ext cx="783226" cy="787448"/>
                  </a:xfrm>
                  <a:prstGeom prst="line">
                    <a:avLst/>
                  </a:prstGeom>
                  <a:ln w="1143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"/>
                <p:cNvGrpSpPr>
                  <a:grpSpLocks/>
                </p:cNvGrpSpPr>
                <p:nvPr/>
              </p:nvGrpSpPr>
              <p:grpSpPr bwMode="auto">
                <a:xfrm>
                  <a:off x="1771868" y="3000372"/>
                  <a:ext cx="1800000" cy="1836000"/>
                  <a:chOff x="1563" y="4839"/>
                  <a:chExt cx="10216" cy="9921"/>
                </a:xfrm>
              </p:grpSpPr>
              <p:grpSp>
                <p:nvGrpSpPr>
                  <p:cNvPr id="19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1563" y="4839"/>
                    <a:ext cx="10216" cy="9921"/>
                    <a:chOff x="2099" y="895"/>
                    <a:chExt cx="10216" cy="9921"/>
                  </a:xfrm>
                </p:grpSpPr>
                <p:sp>
                  <p:nvSpPr>
                    <p:cNvPr id="2069" name="Oval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9" y="895"/>
                      <a:ext cx="9921" cy="9921"/>
                    </a:xfrm>
                    <a:prstGeom prst="ellipse">
                      <a:avLst/>
                    </a:prstGeom>
                    <a:solidFill>
                      <a:srgbClr val="92CDDC"/>
                    </a:solidFill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0" name="AutoShape 4"/>
                    <p:cNvSpPr>
                      <a:spLocks noChangeArrowheads="1"/>
                    </p:cNvSpPr>
                    <p:nvPr/>
                  </p:nvSpPr>
                  <p:spPr bwMode="auto">
                    <a:xfrm rot="-1336232">
                      <a:off x="6652" y="2596"/>
                      <a:ext cx="2392" cy="27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206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1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3095"/>
                      <a:ext cx="2552" cy="2359"/>
                    </a:xfrm>
                    <a:prstGeom prst="rtTriangle">
                      <a:avLst/>
                    </a:prstGeom>
                    <a:solidFill>
                      <a:srgbClr val="365F9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2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-1238537">
                      <a:off x="6063" y="5596"/>
                      <a:ext cx="2331" cy="2172"/>
                    </a:xfrm>
                    <a:custGeom>
                      <a:avLst/>
                      <a:gdLst>
                        <a:gd name="T0" fmla="*/ 1956 w 21600"/>
                        <a:gd name="T1" fmla="*/ 1086 h 21600"/>
                        <a:gd name="T2" fmla="*/ 1166 w 21600"/>
                        <a:gd name="T3" fmla="*/ 2172 h 21600"/>
                        <a:gd name="T4" fmla="*/ 375 w 21600"/>
                        <a:gd name="T5" fmla="*/ 1086 h 21600"/>
                        <a:gd name="T6" fmla="*/ 116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273 w 21600"/>
                        <a:gd name="T13" fmla="*/ 5281 h 21600"/>
                        <a:gd name="T14" fmla="*/ 16327 w 21600"/>
                        <a:gd name="T15" fmla="*/ 16319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951" y="21600"/>
                          </a:lnTo>
                          <a:lnTo>
                            <a:pt x="14649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33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3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1212767">
                      <a:off x="7390" y="5757"/>
                      <a:ext cx="1968" cy="936"/>
                    </a:xfrm>
                    <a:custGeom>
                      <a:avLst/>
                      <a:gdLst>
                        <a:gd name="T0" fmla="*/ 1722 w 21600"/>
                        <a:gd name="T1" fmla="*/ 468 h 21600"/>
                        <a:gd name="T2" fmla="*/ 984 w 21600"/>
                        <a:gd name="T3" fmla="*/ 936 h 21600"/>
                        <a:gd name="T4" fmla="*/ 246 w 21600"/>
                        <a:gd name="T5" fmla="*/ 468 h 21600"/>
                        <a:gd name="T6" fmla="*/ 98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6" y="1012"/>
                      <a:ext cx="10119" cy="9563"/>
                      <a:chOff x="3724" y="1822"/>
                      <a:chExt cx="10119" cy="9563"/>
                    </a:xfrm>
                  </p:grpSpPr>
                  <p:sp>
                    <p:nvSpPr>
                      <p:cNvPr id="2093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2" y="9053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4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05" y="8977"/>
                        <a:ext cx="2470" cy="1917"/>
                      </a:xfrm>
                      <a:prstGeom prst="rtTriangle">
                        <a:avLst/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 rot="3789004">
                        <a:off x="6000" y="2163"/>
                        <a:ext cx="1897" cy="1976"/>
                      </a:xfrm>
                      <a:prstGeom prst="rtTriangle">
                        <a:avLst/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6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56" y="5388"/>
                        <a:ext cx="2464" cy="245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7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-1264043">
                        <a:off x="6772" y="7177"/>
                        <a:ext cx="3801" cy="3750"/>
                      </a:xfrm>
                      <a:prstGeom prst="triangle">
                        <a:avLst>
                          <a:gd name="adj" fmla="val 29963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8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 rot="3409208">
                        <a:off x="9199" y="2625"/>
                        <a:ext cx="2222" cy="1292"/>
                      </a:xfrm>
                      <a:custGeom>
                        <a:avLst/>
                        <a:gdLst>
                          <a:gd name="T0" fmla="*/ 1944 w 21600"/>
                          <a:gd name="T1" fmla="*/ 646 h 21600"/>
                          <a:gd name="T2" fmla="*/ 1111 w 21600"/>
                          <a:gd name="T3" fmla="*/ 1292 h 21600"/>
                          <a:gd name="T4" fmla="*/ 278 w 21600"/>
                          <a:gd name="T5" fmla="*/ 646 h 21600"/>
                          <a:gd name="T6" fmla="*/ 111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1 w 21600"/>
                          <a:gd name="T13" fmla="*/ 4497 h 21600"/>
                          <a:gd name="T14" fmla="*/ 17099 w 21600"/>
                          <a:gd name="T15" fmla="*/ 1710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7" y="3125"/>
                        <a:ext cx="1913" cy="1440"/>
                      </a:xfrm>
                      <a:prstGeom prst="parallelogram">
                        <a:avLst>
                          <a:gd name="adj" fmla="val 33212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618717">
                        <a:off x="3724" y="5214"/>
                        <a:ext cx="2047" cy="1695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1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-1238537">
                        <a:off x="10150" y="3376"/>
                        <a:ext cx="2204" cy="3088"/>
                      </a:xfrm>
                      <a:custGeom>
                        <a:avLst/>
                        <a:gdLst>
                          <a:gd name="T0" fmla="*/ 1849 w 21600"/>
                          <a:gd name="T1" fmla="*/ 1544 h 21600"/>
                          <a:gd name="T2" fmla="*/ 1102 w 21600"/>
                          <a:gd name="T3" fmla="*/ 3088 h 21600"/>
                          <a:gd name="T4" fmla="*/ 355 w 21600"/>
                          <a:gd name="T5" fmla="*/ 1544 h 21600"/>
                          <a:gd name="T6" fmla="*/ 110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5273 w 21600"/>
                          <a:gd name="T13" fmla="*/ 5274 h 21600"/>
                          <a:gd name="T14" fmla="*/ 16327 w 21600"/>
                          <a:gd name="T15" fmla="*/ 16326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6951" y="21600"/>
                            </a:lnTo>
                            <a:lnTo>
                              <a:pt x="14649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-5751176">
                        <a:off x="7486" y="1423"/>
                        <a:ext cx="2423" cy="3222"/>
                      </a:xfrm>
                      <a:custGeom>
                        <a:avLst/>
                        <a:gdLst>
                          <a:gd name="T0" fmla="*/ 2207 w 21600"/>
                          <a:gd name="T1" fmla="*/ 1611 h 21600"/>
                          <a:gd name="T2" fmla="*/ 1212 w 21600"/>
                          <a:gd name="T3" fmla="*/ 3222 h 21600"/>
                          <a:gd name="T4" fmla="*/ 216 w 21600"/>
                          <a:gd name="T5" fmla="*/ 1611 h 21600"/>
                          <a:gd name="T6" fmla="*/ 121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726 w 21600"/>
                          <a:gd name="T13" fmla="*/ 3727 h 21600"/>
                          <a:gd name="T14" fmla="*/ 17874 w 21600"/>
                          <a:gd name="T15" fmla="*/ 1787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3854" y="21600"/>
                            </a:lnTo>
                            <a:lnTo>
                              <a:pt x="17746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rot="-1315108">
                        <a:off x="5151" y="4279"/>
                        <a:ext cx="3597" cy="2898"/>
                      </a:xfrm>
                      <a:prstGeom prst="parallelogram">
                        <a:avLst>
                          <a:gd name="adj" fmla="val 35213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7327" y="2358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 rot="2653318">
                        <a:off x="9072" y="1830"/>
                        <a:ext cx="850" cy="278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232">
                        <a:off x="5771" y="8860"/>
                        <a:ext cx="3139" cy="145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7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 rot="3882935">
                        <a:off x="4537" y="5178"/>
                        <a:ext cx="1848" cy="325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33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8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2" y="2666"/>
                        <a:ext cx="3500" cy="189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0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3539174">
                        <a:off x="5164" y="4062"/>
                        <a:ext cx="4055" cy="12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0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rot="5236541">
                        <a:off x="9991" y="6531"/>
                        <a:ext cx="2173" cy="110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1F626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1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 rot="2033777">
                        <a:off x="11734" y="6214"/>
                        <a:ext cx="2109" cy="16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281" y="2666"/>
                        <a:ext cx="2060" cy="195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33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9" y="4279"/>
                        <a:ext cx="1863" cy="1440"/>
                      </a:xfrm>
                      <a:custGeom>
                        <a:avLst/>
                        <a:gdLst>
                          <a:gd name="T0" fmla="*/ 1630 w 21600"/>
                          <a:gd name="T1" fmla="*/ 720 h 21600"/>
                          <a:gd name="T2" fmla="*/ 931 w 21600"/>
                          <a:gd name="T3" fmla="*/ 1440 h 21600"/>
                          <a:gd name="T4" fmla="*/ 233 w 21600"/>
                          <a:gd name="T5" fmla="*/ 720 h 21600"/>
                          <a:gd name="T6" fmla="*/ 931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499 w 21600"/>
                          <a:gd name="T13" fmla="*/ 4500 h 21600"/>
                          <a:gd name="T14" fmla="*/ 17101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1543978">
                        <a:off x="11459" y="3928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1336306">
                        <a:off x="9346" y="9834"/>
                        <a:ext cx="1137" cy="1551"/>
                      </a:xfrm>
                      <a:prstGeom prst="rect">
                        <a:avLst/>
                      </a:prstGeom>
                      <a:solidFill>
                        <a:srgbClr val="0000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6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232" y="4917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184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7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483" y="9528"/>
                        <a:ext cx="1110" cy="1091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8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 rot="-2233979">
                        <a:off x="5585" y="6247"/>
                        <a:ext cx="2588" cy="1815"/>
                      </a:xfrm>
                      <a:prstGeom prst="rtTriangle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19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 rot="-1402215">
                        <a:off x="9507" y="7576"/>
                        <a:ext cx="2834" cy="1137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5" y="3593"/>
                        <a:ext cx="647" cy="120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5F497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1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984044">
                        <a:off x="4523" y="7728"/>
                        <a:ext cx="1665" cy="633"/>
                      </a:xfrm>
                      <a:prstGeom prst="triangle">
                        <a:avLst>
                          <a:gd name="adj" fmla="val 20833"/>
                        </a:avLst>
                      </a:prstGeom>
                      <a:solidFill>
                        <a:srgbClr val="0099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1816260">
                        <a:off x="10573" y="7533"/>
                        <a:ext cx="2370" cy="1921"/>
                      </a:xfrm>
                      <a:prstGeom prst="parallelogram">
                        <a:avLst>
                          <a:gd name="adj" fmla="val 35001"/>
                        </a:avLst>
                      </a:prstGeom>
                      <a:solidFill>
                        <a:srgbClr val="7030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069" y="7873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0070C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2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21" y="3622"/>
                        <a:ext cx="1665" cy="14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243F6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7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6" y="4471"/>
                      <a:ext cx="1665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274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1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939"/>
                      <a:ext cx="8051" cy="7395"/>
                      <a:chOff x="4438" y="2749"/>
                      <a:chExt cx="8051" cy="7395"/>
                    </a:xfrm>
                  </p:grpSpPr>
                  <p:sp>
                    <p:nvSpPr>
                      <p:cNvPr id="2077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9765498">
                        <a:off x="4523" y="7729"/>
                        <a:ext cx="7966" cy="800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8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-1609563">
                        <a:off x="5507" y="7847"/>
                        <a:ext cx="6931" cy="329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79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-15923">
                        <a:off x="5662" y="9313"/>
                        <a:ext cx="6454" cy="329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0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-9777791">
                        <a:off x="4465" y="9115"/>
                        <a:ext cx="1450" cy="339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208528">
                        <a:off x="6628" y="9138"/>
                        <a:ext cx="5786" cy="39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82" name="AutoShape 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69669" flipV="1">
                        <a:off x="5905" y="9149"/>
                        <a:ext cx="5829" cy="99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sp>
                    <p:nvSpPr>
                      <p:cNvPr id="2083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-1786578">
                        <a:off x="5222" y="5134"/>
                        <a:ext cx="5261" cy="254"/>
                      </a:xfrm>
                      <a:prstGeom prst="triangle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70375">
                        <a:off x="5654" y="2749"/>
                        <a:ext cx="4627" cy="742"/>
                      </a:xfrm>
                      <a:prstGeom prst="triangle">
                        <a:avLst>
                          <a:gd name="adj" fmla="val 15782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1320790">
                        <a:off x="6383" y="2943"/>
                        <a:ext cx="3906" cy="244"/>
                      </a:xfrm>
                      <a:prstGeom prst="triangle">
                        <a:avLst>
                          <a:gd name="adj" fmla="val 12241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6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10033661">
                        <a:off x="7755" y="5995"/>
                        <a:ext cx="4289" cy="269"/>
                      </a:xfrm>
                      <a:prstGeom prst="triangle">
                        <a:avLst>
                          <a:gd name="adj" fmla="val 92819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7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 rot="756104">
                        <a:off x="7806" y="5583"/>
                        <a:ext cx="4512" cy="425"/>
                      </a:xfrm>
                      <a:prstGeom prst="triangle">
                        <a:avLst>
                          <a:gd name="adj" fmla="val 13306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8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31513">
                        <a:off x="6122" y="6106"/>
                        <a:ext cx="4392" cy="300"/>
                      </a:xfrm>
                      <a:prstGeom prst="triangle">
                        <a:avLst>
                          <a:gd name="adj" fmla="val 13134"/>
                        </a:avLst>
                      </a:prstGeom>
                      <a:solidFill>
                        <a:srgbClr val="FF2D2D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89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9588483">
                        <a:off x="4481" y="5062"/>
                        <a:ext cx="6046" cy="617"/>
                      </a:xfrm>
                      <a:prstGeom prst="triangle">
                        <a:avLst>
                          <a:gd name="adj" fmla="val 85167"/>
                        </a:avLst>
                      </a:prstGeom>
                      <a:solidFill>
                        <a:srgbClr val="FF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0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-192936">
                        <a:off x="5414" y="6285"/>
                        <a:ext cx="4899" cy="254"/>
                      </a:xfrm>
                      <a:prstGeom prst="triangle">
                        <a:avLst>
                          <a:gd name="adj" fmla="val 4537"/>
                        </a:avLst>
                      </a:prstGeom>
                      <a:solidFill>
                        <a:srgbClr val="99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91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-9954805">
                        <a:off x="4438" y="6250"/>
                        <a:ext cx="1101" cy="262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rgbClr val="99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2092" name="AutoShape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482" y="6387"/>
                        <a:ext cx="5046" cy="277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  <p:sp>
                <p:nvSpPr>
                  <p:cNvPr id="2067" name="AutoShape 59"/>
                  <p:cNvSpPr>
                    <a:spLocks noChangeArrowheads="1"/>
                  </p:cNvSpPr>
                  <p:nvPr/>
                </p:nvSpPr>
                <p:spPr bwMode="auto">
                  <a:xfrm rot="9559525">
                    <a:off x="6522" y="5294"/>
                    <a:ext cx="1175" cy="444"/>
                  </a:xfrm>
                  <a:prstGeom prst="parallelogram">
                    <a:avLst>
                      <a:gd name="adj" fmla="val 66160"/>
                    </a:avLst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8" name="AutoShape 60"/>
                  <p:cNvSpPr>
                    <a:spLocks noChangeArrowheads="1"/>
                  </p:cNvSpPr>
                  <p:nvPr/>
                </p:nvSpPr>
                <p:spPr bwMode="auto">
                  <a:xfrm rot="-1282624">
                    <a:off x="4444" y="6803"/>
                    <a:ext cx="1665" cy="713"/>
                  </a:xfrm>
                  <a:prstGeom prst="triangle">
                    <a:avLst>
                      <a:gd name="adj" fmla="val 31852"/>
                    </a:avLst>
                  </a:pr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39" name="Picture 2" descr="C:\Documents and Settings\кабинет-12\Рабочий стол\Copy000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5483" t="38014" r="42742" b="45719"/>
              <a:stretch>
                <a:fillRect/>
              </a:stretch>
            </p:blipFill>
            <p:spPr bwMode="auto">
              <a:xfrm rot="2204222">
                <a:off x="1526725" y="2725267"/>
                <a:ext cx="2257225" cy="23826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381000"/>
            <a:ext cx="32639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3594100" y="296863"/>
            <a:ext cx="86566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" charset="0"/>
              </a:rPr>
              <a:t>Чтобы совершенствоваться, нужно видеть свои несовершенства.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6788" y="709613"/>
            <a:ext cx="3630612" cy="180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 rotWithShape="1">
          <a:blip r:embed="rId5" cstate="print"/>
          <a:srcRect l="26660" t="14316" r="32495" b="3904"/>
          <a:stretch/>
        </p:blipFill>
        <p:spPr bwMode="auto">
          <a:xfrm>
            <a:off x="7224713" y="698500"/>
            <a:ext cx="2306637" cy="27305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/>
          <a:srcRect t="3579" r="33803" b="24303"/>
          <a:stretch/>
        </p:blipFill>
        <p:spPr bwMode="auto">
          <a:xfrm>
            <a:off x="3506788" y="2644775"/>
            <a:ext cx="3630612" cy="22336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7" cstate="print"/>
          <a:srcRect l="20221" t="14317" r="45977" b="4261"/>
          <a:stretch/>
        </p:blipFill>
        <p:spPr bwMode="auto">
          <a:xfrm>
            <a:off x="9652000" y="709613"/>
            <a:ext cx="2346325" cy="271938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8" cstate="print"/>
          <a:srcRect l="26460" t="22906" r="33701" b="4260"/>
          <a:stretch/>
        </p:blipFill>
        <p:spPr bwMode="auto">
          <a:xfrm>
            <a:off x="9652000" y="3500438"/>
            <a:ext cx="2365375" cy="24320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9" cstate="print"/>
          <a:srcRect l="30986" t="27201" r="30181" b="4977"/>
          <a:stretch/>
        </p:blipFill>
        <p:spPr bwMode="auto">
          <a:xfrm>
            <a:off x="7224713" y="3517900"/>
            <a:ext cx="2306637" cy="23479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1736</Words>
  <Application>Microsoft Office PowerPoint</Application>
  <PresentationFormat>Произвольный</PresentationFormat>
  <Paragraphs>331</Paragraphs>
  <Slides>37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pc</cp:lastModifiedBy>
  <cp:revision>86</cp:revision>
  <dcterms:created xsi:type="dcterms:W3CDTF">2017-04-04T06:36:40Z</dcterms:created>
  <dcterms:modified xsi:type="dcterms:W3CDTF">2020-11-13T09:58:45Z</dcterms:modified>
</cp:coreProperties>
</file>