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4437112"/>
            <a:ext cx="5076056" cy="172819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1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95736" y="267964"/>
            <a:ext cx="6624736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7964"/>
            <a:ext cx="6624736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871296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298129"/>
            <a:ext cx="2476500" cy="561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0558" y="227174"/>
            <a:ext cx="5119954" cy="960207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 dirty="0" smtClean="0">
                <a:solidFill>
                  <a:srgbClr val="0070C0"/>
                </a:solidFill>
                <a:effectLst/>
              </a:rPr>
              <a:t>Проект ГРАНИ реализуется при поддержке Министерства просвещения РФ</a:t>
            </a:r>
            <a:endParaRPr lang="ru-RU" altLang="en-US" sz="18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83" y="1381619"/>
            <a:ext cx="1986676" cy="197846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337" y="2204864"/>
            <a:ext cx="705678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b="1" dirty="0" smtClean="0">
                <a:solidFill>
                  <a:srgbClr val="0070C0"/>
                </a:solidFill>
              </a:rPr>
              <a:t>ТОЧКИ РОСТА. </a:t>
            </a:r>
            <a:br>
              <a:rPr lang="ru-RU" altLang="en-US" b="1" dirty="0" smtClean="0">
                <a:solidFill>
                  <a:srgbClr val="0070C0"/>
                </a:solidFill>
              </a:rPr>
            </a:br>
            <a:r>
              <a:rPr lang="ru-RU" altLang="en-US" b="1" dirty="0" smtClean="0">
                <a:solidFill>
                  <a:srgbClr val="0070C0"/>
                </a:solidFill>
              </a:rPr>
              <a:t>ЛИЧНЫЙ КАБИНЕТ ОБУЧАЮЩИХСЯ КАК СРЕДСТВО ФОРМИРОВАНИЯ ПРЕДПРИНИМАТЕЛЬСКИХ КОМПЕТЕНЦИЙ.</a:t>
            </a:r>
            <a:endParaRPr lang="ru-RU" altLang="en-US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22"/>
            <a:ext cx="1193794" cy="1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80928"/>
            <a:ext cx="5036444" cy="3777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504" y="141784"/>
            <a:ext cx="6272760" cy="20026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 dirty="0">
                <a:solidFill>
                  <a:srgbClr val="0070C0"/>
                </a:solidFill>
              </a:rPr>
              <a:t>Победители международного конкурса детских инженерных команд "Кванториада</a:t>
            </a:r>
            <a:r>
              <a:rPr lang="ru-RU" altLang="en-US" b="1" dirty="0" smtClean="0">
                <a:solidFill>
                  <a:srgbClr val="0070C0"/>
                </a:solidFill>
              </a:rPr>
              <a:t>"</a:t>
            </a:r>
            <a:endParaRPr lang="ru-RU" altLang="en-US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49" y="2309993"/>
            <a:ext cx="1008112" cy="1003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20190320_1219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556" y="4509120"/>
            <a:ext cx="2688431" cy="2015966"/>
          </a:xfrm>
          <a:prstGeom prst="rect">
            <a:avLst/>
          </a:prstGeom>
        </p:spPr>
      </p:pic>
      <p:pic>
        <p:nvPicPr>
          <p:cNvPr id="6" name="Изображение 5" descr="IMG_20190429_1915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547" y="1052736"/>
            <a:ext cx="2687955" cy="2015966"/>
          </a:xfrm>
          <a:prstGeom prst="rect">
            <a:avLst/>
          </a:prstGeom>
        </p:spPr>
      </p:pic>
      <p:pic>
        <p:nvPicPr>
          <p:cNvPr id="7" name="Изображение 6" descr="IMG_20190320_1127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4" y="2348880"/>
            <a:ext cx="2819876" cy="3811429"/>
          </a:xfrm>
          <a:prstGeom prst="rect">
            <a:avLst/>
          </a:prstGeom>
        </p:spPr>
      </p:pic>
      <p:pic>
        <p:nvPicPr>
          <p:cNvPr id="8" name="Изображение 7" descr="IMG_20190518_0856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33" y="1844824"/>
            <a:ext cx="2857024" cy="3826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5" y="24800"/>
            <a:ext cx="1336879" cy="1331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31840" y="29506"/>
            <a:ext cx="4248472" cy="1066418"/>
          </a:xfrm>
        </p:spPr>
        <p:txBody>
          <a:bodyPr>
            <a:normAutofit fontScale="90000"/>
          </a:bodyPr>
          <a:lstStyle/>
          <a:p>
            <a:r>
              <a:rPr lang="ru-RU" altLang="en-US" b="1" dirty="0">
                <a:solidFill>
                  <a:srgbClr val="0070C0"/>
                </a:solidFill>
              </a:rPr>
              <a:t>«</a:t>
            </a:r>
            <a:r>
              <a:rPr lang="en-US" altLang="en-US" b="1" dirty="0">
                <a:solidFill>
                  <a:srgbClr val="0070C0"/>
                </a:solidFill>
              </a:rPr>
              <a:t>PRO</a:t>
            </a:r>
            <a:r>
              <a:rPr lang="ru-RU" altLang="en-US" b="1" dirty="0">
                <a:solidFill>
                  <a:srgbClr val="0070C0"/>
                </a:solidFill>
              </a:rPr>
              <a:t>движение»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08068"/>
            <a:ext cx="3033236" cy="4045268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459388"/>
            <a:ext cx="3319463" cy="186737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532" y="1604414"/>
            <a:ext cx="3319463" cy="2346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5162"/>
            <a:ext cx="1008112" cy="1003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240" y="403316"/>
            <a:ext cx="4969880" cy="253746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</a:rPr>
              <a:t>Всероссийск</a:t>
            </a:r>
            <a:r>
              <a:rPr lang="ru-RU" altLang="en-US" sz="3200" b="1" dirty="0">
                <a:solidFill>
                  <a:srgbClr val="0070C0"/>
                </a:solidFill>
              </a:rPr>
              <a:t>ий</a:t>
            </a:r>
            <a:r>
              <a:rPr lang="en-US" sz="3200" b="1" dirty="0">
                <a:solidFill>
                  <a:srgbClr val="0070C0"/>
                </a:solidFill>
              </a:rPr>
              <a:t> конкурс для молодых предпринимателей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«Кубок Преактум Практики будущего – 2019»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3" y="3305412"/>
            <a:ext cx="4377214" cy="291369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156" y="3305889"/>
            <a:ext cx="4376261" cy="2913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76" y="404664"/>
            <a:ext cx="1272641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2" y="2882402"/>
            <a:ext cx="1008112" cy="1003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734" y="0"/>
            <a:ext cx="6372834" cy="3384375"/>
          </a:xfrm>
        </p:spPr>
        <p:txBody>
          <a:bodyPr>
            <a:noAutofit/>
          </a:bodyPr>
          <a:lstStyle/>
          <a:p>
            <a:pPr algn="ctr"/>
            <a:r>
              <a:rPr lang="ru-RU" altLang="en-US" sz="2800" b="1" dirty="0">
                <a:solidFill>
                  <a:srgbClr val="0070C0"/>
                </a:solidFill>
                <a:effectLst/>
              </a:rPr>
              <a:t>Наш проект SmarTable был признан лучшим в направлении "Технологический стартап" на Национальном финале конкурса "ЮниорПрофи" в рамках Всероссийского технологического фестиваля PROFEST - 2019.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98" y="3284984"/>
            <a:ext cx="4357211" cy="3263741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51448" y="2226469"/>
            <a:ext cx="1905000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 sz="1350"/>
          </a:p>
        </p:txBody>
      </p:sp>
    </p:spTree>
    <p:extLst>
      <p:ext uri="{BB962C8B-B14F-4D97-AF65-F5344CB8AC3E}">
        <p14:creationId xmlns:p14="http://schemas.microsoft.com/office/powerpoint/2010/main" val="2563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915816" y="476672"/>
            <a:ext cx="612068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charset="-122"/>
                <a:cs typeface="+mj-lt"/>
              </a:rPr>
              <a:t>Проект </a:t>
            </a:r>
            <a:r>
              <a:rPr lang="ru-RU" altLang="en-US" sz="2400" b="1" dirty="0">
                <a:solidFill>
                  <a:srgbClr val="0070C0"/>
                </a:solidFill>
                <a:latin typeface="+mj-lt"/>
                <a:cs typeface="+mj-lt"/>
              </a:rPr>
              <a:t>"SmarTable" стал финалистом и призёром Независимой премии в области студенческого и школьного предпринимательства "Rusbase Young </a:t>
            </a:r>
            <a:r>
              <a:rPr lang="ru-RU" altLang="en-US" sz="2400" b="1" dirty="0">
                <a:solidFill>
                  <a:srgbClr val="0070C0"/>
                </a:solidFill>
              </a:rPr>
              <a:t>Awards"</a:t>
            </a:r>
          </a:p>
        </p:txBody>
      </p:sp>
      <p:pic>
        <p:nvPicPr>
          <p:cNvPr id="2" name="Изображение 1" descr="IMG_20190518_1654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1" y="2569954"/>
            <a:ext cx="2397919" cy="3198019"/>
          </a:xfrm>
          <a:prstGeom prst="rect">
            <a:avLst/>
          </a:prstGeom>
        </p:spPr>
      </p:pic>
      <p:pic>
        <p:nvPicPr>
          <p:cNvPr id="5" name="Изображение 4" descr="IMG_20190518_1644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572167"/>
            <a:ext cx="4264343" cy="3198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67981"/>
            <a:ext cx="1008112" cy="10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480" y="320284"/>
            <a:ext cx="5832648" cy="2035492"/>
          </a:xfrm>
        </p:spPr>
        <p:txBody>
          <a:bodyPr>
            <a:noAutofit/>
          </a:bodyPr>
          <a:lstStyle/>
          <a:p>
            <a:pPr algn="ctr"/>
            <a:r>
              <a:rPr lang="ru-RU" altLang="en-US" sz="3200" b="1" dirty="0">
                <a:solidFill>
                  <a:srgbClr val="0070C0"/>
                </a:solidFill>
                <a:effectLst/>
              </a:rPr>
              <a:t>Конкурс "Высший Пилотаж 2020"</a:t>
            </a:r>
            <a:br>
              <a:rPr lang="ru-RU" altLang="en-US" sz="3200" b="1" dirty="0">
                <a:solidFill>
                  <a:srgbClr val="0070C0"/>
                </a:solidFill>
                <a:effectLst/>
              </a:rPr>
            </a:br>
            <a:r>
              <a:rPr lang="ru-RU" altLang="en-US" sz="3200" b="1" dirty="0">
                <a:solidFill>
                  <a:srgbClr val="0070C0"/>
                </a:solidFill>
                <a:effectLst/>
              </a:rPr>
              <a:t>Команда выступила с проектом  "Nection". </a:t>
            </a:r>
            <a:br>
              <a:rPr lang="ru-RU" altLang="en-US" sz="3200" b="1" dirty="0">
                <a:solidFill>
                  <a:srgbClr val="0070C0"/>
                </a:solidFill>
                <a:effectLst/>
              </a:rPr>
            </a:br>
            <a:endParaRPr lang="ru-RU" altLang="en-US" sz="32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348880"/>
            <a:ext cx="5284946" cy="3963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848"/>
            <a:ext cx="1008112" cy="1003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13584"/>
            <a:ext cx="3960440" cy="36277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024" y="116632"/>
            <a:ext cx="6624736" cy="3672408"/>
          </a:xfrm>
        </p:spPr>
        <p:txBody>
          <a:bodyPr>
            <a:noAutofit/>
          </a:bodyPr>
          <a:lstStyle/>
          <a:p>
            <a:pPr algn="ctr"/>
            <a:r>
              <a:rPr lang="ru-RU" altLang="en-US" sz="2800" b="1" dirty="0">
                <a:solidFill>
                  <a:srgbClr val="0070C0"/>
                </a:solidFill>
                <a:effectLst/>
              </a:rPr>
              <a:t>Встреча с совладельцем и сооснователем Мебельной фабрики "Светличных"</a:t>
            </a:r>
            <a:br>
              <a:rPr lang="ru-RU" altLang="en-US" sz="2800" b="1" dirty="0">
                <a:solidFill>
                  <a:srgbClr val="0070C0"/>
                </a:solidFill>
                <a:effectLst/>
              </a:rPr>
            </a:br>
            <a:r>
              <a:rPr lang="ru-RU" altLang="en-US" sz="2800" b="1" dirty="0">
                <a:solidFill>
                  <a:srgbClr val="0070C0"/>
                </a:solidFill>
                <a:effectLst/>
              </a:rPr>
              <a:t>В ходе этого делового визита NEOZOI провел презентацию наших продуктов, а именно линейки Умных столов "SmarTable"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13585"/>
            <a:ext cx="1590750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8504" y="404664"/>
            <a:ext cx="5401928" cy="1881544"/>
          </a:xfrm>
        </p:spPr>
        <p:txBody>
          <a:bodyPr>
            <a:normAutofit/>
          </a:bodyPr>
          <a:lstStyle/>
          <a:p>
            <a:pPr algn="ctr"/>
            <a:r>
              <a:rPr lang="ru-RU" altLang="en-US" sz="3200" b="1" dirty="0">
                <a:solidFill>
                  <a:srgbClr val="0070C0"/>
                </a:solidFill>
                <a:effectLst/>
              </a:rPr>
              <a:t> Артек. Тематическая образовательная программа «Технолидеры будущего». 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73" y="2484875"/>
            <a:ext cx="4302069" cy="2858557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042" y="3140968"/>
            <a:ext cx="4440058" cy="2950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88" y="119765"/>
            <a:ext cx="1008112" cy="1003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" y="-1"/>
            <a:ext cx="3042133" cy="22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c04dde58691ab4a1dfe69037857d994735da8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106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Unicode MS</vt:lpstr>
      <vt:lpstr>Calibri</vt:lpstr>
      <vt:lpstr>Тема Office</vt:lpstr>
      <vt:lpstr>Проект ГРАНИ реализуется при поддержке Министерства просвещения РФ</vt:lpstr>
      <vt:lpstr>Презентация PowerPoint</vt:lpstr>
      <vt:lpstr>«PROдвижение»</vt:lpstr>
      <vt:lpstr> Всероссийский конкурс для молодых предпринимателей  «Кубок Преактум Практики будущего – 2019»</vt:lpstr>
      <vt:lpstr>Наш проект SmarTable был признан лучшим в направлении "Технологический стартап" на Национальном финале конкурса "ЮниорПрофи" в рамках Всероссийского технологического фестиваля PROFEST - 2019.</vt:lpstr>
      <vt:lpstr>Презентация PowerPoint</vt:lpstr>
      <vt:lpstr>Конкурс "Высший Пилотаж 2020" Команда выступила с проектом  "Nection".  </vt:lpstr>
      <vt:lpstr>Встреча с совладельцем и сооснователем Мебельной фабрики "Светличных" В ходе этого делового визита NEOZOI провел презентацию наших продуктов, а именно линейки Умных столов "SmarTable"</vt:lpstr>
      <vt:lpstr> Артек. Тематическая образовательная программа «Технолидеры будущего». </vt:lpstr>
      <vt:lpstr>Победители международного конкурса детских инженерных команд "Кванториада"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инфографика</dc:title>
  <dc:creator>obstinate</dc:creator>
  <dc:description>Шаблон презентации с сайта https://presentation-creation.ru/</dc:description>
  <cp:lastModifiedBy>Dima</cp:lastModifiedBy>
  <cp:revision>443</cp:revision>
  <dcterms:created xsi:type="dcterms:W3CDTF">2018-02-25T09:09:03Z</dcterms:created>
  <dcterms:modified xsi:type="dcterms:W3CDTF">2020-11-05T18:27:13Z</dcterms:modified>
</cp:coreProperties>
</file>