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1BF61-0EA5-4A9B-B8D7-37BCB4DDD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5B6EC1-1F1C-4EBC-AC46-96C9CC95C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6B4BA-6B65-4FE5-AAAF-E9832F8E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A8B9A-0CE8-4EBC-9127-05AA64DA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E51D1-85F8-4F9A-A1C0-ABB06268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48F2D-5C1B-4CEB-AAFF-6C305A63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F905D-8CFF-45AA-987D-36F69C436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6675C-B62A-4940-80FA-1C28E767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59B12-0705-411E-8826-3408891E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2CC66-6601-4A6F-8D1E-80508F62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087AE-FC6B-449E-945B-5D6AD9D3A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42A5EC-230B-405A-AA54-75C128023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1565F-8F93-4372-8711-F9E28D36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7B0F6-35B1-4488-ADBE-18A45DFC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D21F-476E-438B-9DE4-AF8C8472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14A96-5AB4-485B-87C0-C5C77461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D264F-BD5C-4C3A-810E-13524A2EB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F86AD-D2AF-46C7-A8F0-EAA15DD0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CA3EE-B0AD-4690-8564-3AB61901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6AA77-96D0-41BE-AFBE-DBB9CF17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BC667-A216-4495-BC8C-03E94714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F3BB23-9321-468A-9FAE-E7884BE9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5DFE9-F54D-49F3-BD08-53D71F20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646FC-E8AA-40E5-A222-21AC8308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350A6-D567-4038-AC74-512324CF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0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BF7E-566B-4A07-86AF-57CAFE39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F625B-E170-49B0-9125-A4766DB7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F2593-3F39-464D-9E8B-19D624C1E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9A8E1-B536-4971-B173-16954DE3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AF62B-D721-4B9D-BC50-5F19FFA5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7D00C3-B43F-47B9-BE6B-C0099AC5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1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A24DD-AA2E-45DD-9990-B167CF8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5D3F4F-3F40-42F0-B1FC-BEB80B4C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FF6196-C30C-4D54-A5AB-80754F5EF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1B95E6-B37A-414D-AE93-B13F648B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BD605C-8EC4-4754-B593-D2CCC04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C9038E-1AD5-44EC-A013-AF25FD92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BFC3B-F1A3-4A3E-983D-700D61CD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658B0F-29AB-4AE3-BA72-53B18974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79956-C922-44D6-9F2D-B861B087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6CFFA8-A7A7-411C-A2F7-8A229861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97173D-13E8-4334-9337-6BC9AD0F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31E058-309D-4B8F-BE80-8279DDB6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4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26B209-E824-47BA-8680-FB7C506E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946C17-A9F9-4802-A2BE-1E63E1FB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CF9F6-86EF-40E1-8B43-D4CABA52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466A4-5B7C-4A87-B65E-567BF9A4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9701F-B234-4D06-A583-4E4F80BA5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C87373-CBD0-4E2E-A20F-CA81B3957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D0FFE-BBE0-4552-A767-4FC40290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C20FE5-440A-451B-88C4-1828E656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507C38-4E3B-4412-B758-0830F37A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6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155B4-D561-4951-A521-C18EA5EF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274948-B6DC-4738-A856-DC35460C4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6CD03-2F72-430D-8873-DE42F417E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A70EA-6340-4A2E-970B-5EE7E84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AEDBB1-076E-4839-991C-B585F869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0910E-0CC0-436F-9D00-EE55AAB9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83DA-67FD-4EC2-8361-77786BCA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6D184-4C77-4938-A465-AE440E20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C691A-CE4D-4E99-AA77-DF2795F6F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CE54-EB19-4D5F-B335-78BBDCBC965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31CA-664D-4347-AAD6-9AD0CD7B6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78260-B713-4CDD-96DB-888DB431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AF53-7497-4083-859D-DBAB7412E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буклеты скачать">
            <a:extLst>
              <a:ext uri="{FF2B5EF4-FFF2-40B4-BE49-F238E27FC236}">
                <a16:creationId xmlns:a16="http://schemas.microsoft.com/office/drawing/2014/main" id="{12FD05FB-483A-4C5C-80DA-5703C8C2B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ывоз мусора / Утилизация">
            <a:extLst>
              <a:ext uri="{FF2B5EF4-FFF2-40B4-BE49-F238E27FC236}">
                <a16:creationId xmlns:a16="http://schemas.microsoft.com/office/drawing/2014/main" id="{9B01D256-D326-4A7D-B8E5-C414E933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82" y="4290646"/>
            <a:ext cx="4215617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7523F-D86D-439C-A2A1-6DC68C8D0A9E}"/>
              </a:ext>
            </a:extLst>
          </p:cNvPr>
          <p:cNvSpPr txBox="1"/>
          <p:nvPr/>
        </p:nvSpPr>
        <p:spPr>
          <a:xfrm>
            <a:off x="8178018" y="0"/>
            <a:ext cx="38518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№39»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г.Чебоксары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ЧР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подготовила: Цай Дарья,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11Б класса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мой мусор, но мой город!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F2AD9-5A5E-4ECD-970A-BD0F77F476ED}"/>
              </a:ext>
            </a:extLst>
          </p:cNvPr>
          <p:cNvSpPr txBox="1"/>
          <p:nvPr/>
        </p:nvSpPr>
        <p:spPr>
          <a:xfrm>
            <a:off x="-2" y="14514"/>
            <a:ext cx="42156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проектов и программ в городе Чебоксары проходят массовые Экологические акции, а также субботники. Участником данных мероприятий может стать любой желающий.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Полезной программы форума "Добро на юге" прошла Экологическая акция. Точками проведения субботников стали два городских парка: 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-Парк "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Берендеевский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лес»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-Парк "Роща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Гузовского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создают уют и чистоту вокруг нас. 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это и сами соблюдайте чистоту не только у себя дома, но у на улицах!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9" name="Picture 25" descr="Понимаете, это зов сердца»: истории из жизни эковолонтеров проекта «360» /  Новости общества Красноярска и Красноярского края / Newslab.Ru">
            <a:extLst>
              <a:ext uri="{FF2B5EF4-FFF2-40B4-BE49-F238E27FC236}">
                <a16:creationId xmlns:a16="http://schemas.microsoft.com/office/drawing/2014/main" id="{7401A67B-CEE5-45E7-92AC-3FBA91CB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969" b="6889"/>
          <a:stretch/>
        </p:blipFill>
        <p:spPr bwMode="auto">
          <a:xfrm>
            <a:off x="162159" y="1387788"/>
            <a:ext cx="3891294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C96F8-5317-46F9-9593-3E79C5E1D9D1}"/>
              </a:ext>
            </a:extLst>
          </p:cNvPr>
          <p:cNvSpPr txBox="1"/>
          <p:nvPr/>
        </p:nvSpPr>
        <p:spPr>
          <a:xfrm>
            <a:off x="4255087" y="181957"/>
            <a:ext cx="372129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дорожной карты пилотного проекта перехода на раздельный механизированный сбор отходов в г. Чебоксары на территории микрорайона «Новый город» были оборудованы два новых финских контейнера и всего установлено 35 сетчатых контейнера, в микрорайонах Университет» и «Университет-2» на существующих местах накопления установлено 7 контейнеров.</a:t>
            </a:r>
          </a:p>
          <a:p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 контейнеров для раздельного сбора ТКО силами управляющих организаций оборудовано 33 контейнерные площадки для сбора ТКО на территории города Чебоксары, сообщает Управление экологии города Чебоксары.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1" name="Picture 27" descr="В «Новом городе» появились финские круглые мусорные контейнеры | Мой город  Чебоксары–делаем полезные новости">
            <a:extLst>
              <a:ext uri="{FF2B5EF4-FFF2-40B4-BE49-F238E27FC236}">
                <a16:creationId xmlns:a16="http://schemas.microsoft.com/office/drawing/2014/main" id="{85E1B54A-0B95-4DFE-B08E-BE949639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74" y="2967123"/>
            <a:ext cx="2617848" cy="18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7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буклеты скачать">
            <a:extLst>
              <a:ext uri="{FF2B5EF4-FFF2-40B4-BE49-F238E27FC236}">
                <a16:creationId xmlns:a16="http://schemas.microsoft.com/office/drawing/2014/main" id="{BABA6C32-9258-40B3-9F45-7ACC0A25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72C83-AAA7-442C-BDA2-5B01DE7EC99E}"/>
              </a:ext>
            </a:extLst>
          </p:cNvPr>
          <p:cNvSpPr txBox="1"/>
          <p:nvPr/>
        </p:nvSpPr>
        <p:spPr>
          <a:xfrm>
            <a:off x="140677" y="295422"/>
            <a:ext cx="40374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экологии Чебоксар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ru-RU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лет назад Чебоксары считался промышленным городом. Огромный Хлопчатобумажный Комбинат, Агрегатный и Тракторный заводы, Элара, Энерго-Запчасть и еще несколько больших промышленных комплексов работали с полной нагрузкой, обогащая атмосферу полезными и нужными элементами, которыми так славится таблица им. Менделеева.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осталось только несколько заводов, которые работают далеко не в полную силу, поэтому воздух в городе стал чист и прозрачен. Правда иногда, по ночам еще радует городских сторожил Агрегатный завод, напоминая о былом величии промышленного города запахом сероводорода. Да и то, достается он только прилегающему кварталу и далеко не каждую неделю.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Энциклопедия | Промышленность">
            <a:extLst>
              <a:ext uri="{FF2B5EF4-FFF2-40B4-BE49-F238E27FC236}">
                <a16:creationId xmlns:a16="http://schemas.microsoft.com/office/drawing/2014/main" id="{79DE7797-3A9B-400B-A325-4C41DD20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05" y="36285"/>
            <a:ext cx="3763189" cy="22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ракторные заводы» обанкротили и перепродали без ведома властей Чувашии |  Правда ПФО">
            <a:extLst>
              <a:ext uri="{FF2B5EF4-FFF2-40B4-BE49-F238E27FC236}">
                <a16:creationId xmlns:a16="http://schemas.microsoft.com/office/drawing/2014/main" id="{934B203A-4839-4BE0-9074-C4DFDC5D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2" y="2282372"/>
            <a:ext cx="3763189" cy="22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Чебоксарская ТЭЦ-2 отмечает 35-летие | ПАО «Т Плюс»">
            <a:extLst>
              <a:ext uri="{FF2B5EF4-FFF2-40B4-BE49-F238E27FC236}">
                <a16:creationId xmlns:a16="http://schemas.microsoft.com/office/drawing/2014/main" id="{913D729E-0CD8-461F-902C-9BEC7A47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79" y="4539344"/>
            <a:ext cx="3749582" cy="22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BA22C-70C4-4355-A659-E74628609E75}"/>
              </a:ext>
            </a:extLst>
          </p:cNvPr>
          <p:cNvSpPr txBox="1"/>
          <p:nvPr/>
        </p:nvSpPr>
        <p:spPr>
          <a:xfrm>
            <a:off x="7988235" y="163815"/>
            <a:ext cx="417810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прочем, сейчас город отличается чистотой и благоустройством. В 2001 году город был признан «Самым чистым и благоустроенным городом России». Градоначальники старательно поддерживают это состояние на протяжении долгих лет.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власти республики проводят мероприятия по благоустройству города. Так, к 100-летию Чувашской Автономии, была реконструирована, облагорожена и озеленена Красная площадь города Чебоксары.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Красная площадь - Чебоксары">
            <a:extLst>
              <a:ext uri="{FF2B5EF4-FFF2-40B4-BE49-F238E27FC236}">
                <a16:creationId xmlns:a16="http://schemas.microsoft.com/office/drawing/2014/main" id="{B695CB74-8191-44B4-84CC-A7150E15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97" y="1840856"/>
            <a:ext cx="4218903" cy="32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18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371</Words>
  <Application>Microsoft Office PowerPoint</Application>
  <PresentationFormat>Широкоэкранный</PresentationFormat>
  <Paragraphs>54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Цай</dc:creator>
  <cp:lastModifiedBy>Дарья Цай</cp:lastModifiedBy>
  <cp:revision>8</cp:revision>
  <dcterms:created xsi:type="dcterms:W3CDTF">2020-12-02T07:11:36Z</dcterms:created>
  <dcterms:modified xsi:type="dcterms:W3CDTF">2020-12-02T08:23:10Z</dcterms:modified>
</cp:coreProperties>
</file>