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1" r:id="rId4"/>
    <p:sldId id="258" r:id="rId5"/>
    <p:sldId id="260" r:id="rId6"/>
    <p:sldId id="262" r:id="rId7"/>
    <p:sldId id="263" r:id="rId8"/>
    <p:sldId id="264" r:id="rId9"/>
    <p:sldId id="281" r:id="rId10"/>
    <p:sldId id="265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67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17582"/>
            <a:ext cx="7128792" cy="8112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динамики личностных достижений учащихся 5-9 классов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podrostkov-net.ru/wp-content/uploads/2015/10/t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680520" cy="296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63888" y="486916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среднего и старшего звена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ЧОУ СШ №23 « Менеджер» </a:t>
            </a:r>
          </a:p>
          <a:p>
            <a:pPr algn="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Еврасова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Татьяна Александровна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57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ценка личностных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достижений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проводиться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форме,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представляющей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угрозы личности,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психологической безопасности и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эмоциональному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статусу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учащегося,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может использоваться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исключительно в целях оптимизации личностного развития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127243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3734" y="764704"/>
            <a:ext cx="769469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 определении личностных  результатов  </a:t>
            </a: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необходимо соблюдать гуманные условия!</a:t>
            </a:r>
          </a:p>
          <a:p>
            <a:endParaRPr lang="ru-RU" sz="2400" b="1" dirty="0">
              <a:solidFill>
                <a:schemeClr val="accent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Недопустим стандарт воспитанности, которому должен соответствовать ребенок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Недопустимо сравнение ребенка с другим, сравнивать можно только с самим собой.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Оценивать можно поступки, взгляды, но не личность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6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86405"/>
              </p:ext>
            </p:extLst>
          </p:nvPr>
        </p:nvGraphicFramePr>
        <p:xfrm>
          <a:off x="0" y="139631"/>
          <a:ext cx="9036496" cy="671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497"/>
                <a:gridCol w="2594113"/>
                <a:gridCol w="2236304"/>
                <a:gridCol w="2327582"/>
              </a:tblGrid>
              <a:tr h="1252964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личностных УУД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Исследуемые критерии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Диагностический инструментарий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</a:tr>
              <a:tr h="14809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Нравственно-этическая ориентация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Ценностные отношения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личности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 Личностный рост» (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методика Д.В. Григорьева, И.В. Кулешовой, П.В. Степанова)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класс,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 класса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2964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Смыслообразование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 качества,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влияющие на процесс обучения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Личностный опросник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Кетелла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7-10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класс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675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Мотивация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Мотивы учения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Анкета для определения школьной мотивации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(Н.Г.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Лусканова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 класс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9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49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49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63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31313"/>
              </p:ext>
            </p:extLst>
          </p:nvPr>
        </p:nvGraphicFramePr>
        <p:xfrm>
          <a:off x="107504" y="139631"/>
          <a:ext cx="8856984" cy="662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987"/>
                <a:gridCol w="2313987"/>
                <a:gridCol w="2393780"/>
                <a:gridCol w="1835230"/>
              </a:tblGrid>
              <a:tr h="887002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личностных УУД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Исследуемые критерии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Диагностический инструментарий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</a:tr>
              <a:tr h="120498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Мотивация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Мотивы учения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Методика изучения мотивации подростков и старшеклассников  (Калинина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Н.В.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Лукъянова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М.И.)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 классы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00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Самоопределение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Профессиональное самоопределение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Тест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Ясюковой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Л.А.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анализа мотивации выбора профессии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8,9 классы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8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Тест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Ясюковой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Л.А.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выявления иерархии трудовых ценностей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86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компетенции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Социальный интеллект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Тест социального интеллекта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Гилфорда-Салливена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7-11классы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28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Правосознание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Правовое и гражданское сознание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Тест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Ясюковой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Л.А.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оценки правого и гражданского сознания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7-11классы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362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098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9"/>
            <a:ext cx="76320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Личностный рост- </a:t>
            </a:r>
          </a:p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развитие гуманистических,</a:t>
            </a:r>
          </a:p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ценностных отношений личности</a:t>
            </a:r>
          </a:p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к миру, к людям, к самому себе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recept.znate.ru/pars_docs/refs/3/2253/2253-14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12976"/>
            <a:ext cx="3399640" cy="272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00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Ценности современного общества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(по В.А.Караковскому)</a:t>
            </a:r>
          </a:p>
          <a:p>
            <a:endParaRPr lang="ru-RU" sz="1600" b="1" dirty="0">
              <a:solidFill>
                <a:schemeClr val="accent2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Отечество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</a:t>
            </a:r>
          </a:p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  <a:b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81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71591600"/>
              </p:ext>
            </p:extLst>
          </p:nvPr>
        </p:nvGraphicFramePr>
        <p:xfrm>
          <a:off x="-1" y="105164"/>
          <a:ext cx="9252520" cy="709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757"/>
                <a:gridCol w="3715992"/>
                <a:gridCol w="3824771"/>
              </a:tblGrid>
              <a:tr h="66920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отношения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личностного роста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личностного регресса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47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миру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09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Семья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Уважение семейных традиций, гордость за свой род, свою фамилию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беспочвенность, игнорирование ответственности за продолжение жизни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47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Отечество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Гражданственность, патриотизм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Обывательство и социальное иждивенчество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47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Земля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Любовь к природе, бережное отношение к ее богатствам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Потребительское отношение к природе и ее богатствам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47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Мир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Миротворчество и неприятие насилия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милитаризм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47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Трудолюбие, стремление к творчеству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лень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09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Интеллигентность, стремление к постижению прекрасного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Бескультурье, хамство, вандализм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47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любознательность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невежество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8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950930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1"/>
                <a:gridCol w="4176463"/>
                <a:gridCol w="3275856"/>
              </a:tblGrid>
              <a:tr h="9908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отношения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личностного роста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личностного регресса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040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другим людям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694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 таковой (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такой же, как Я сам)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гуманность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равнодушие,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жестокость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694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Человек как Другой</a:t>
                      </a:r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(не Я)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альтруизм 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забота о благополучии окружающих)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эгоизм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3787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Человек, как Иной  </a:t>
                      </a:r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(не такой как Я)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толерантность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Ксенофобия, национализм, расизм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72884"/>
              </p:ext>
            </p:extLst>
          </p:nvPr>
        </p:nvGraphicFramePr>
        <p:xfrm>
          <a:off x="1" y="1"/>
          <a:ext cx="9143999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1"/>
                <a:gridCol w="4752528"/>
                <a:gridCol w="2699790"/>
              </a:tblGrid>
              <a:tr h="137697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Отношение к самому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себе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889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Я-телесное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забота о своем здоровье,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стремление вести здоровый образ жизни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пристрастие к вредным привычкам и постепенное разрушение организма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90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Я- душевное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Самопринятие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душевное здоровье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Комплекс неполноценности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929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-духовное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Свобода как главная характеристика духовного бытия человека, включающая самостоятельность, самоопределение, самореализацию 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Социально не активная личность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5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764704"/>
            <a:ext cx="66247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Личностный опросник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Кетелла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Исполнительность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Волевое 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самооуправление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Честолюбие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Самокритичность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Прагматизм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Тревожность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Беспечность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Эмоциональность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Дипломатичность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Коммуникативная активность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Конформизм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Психологическая энергия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Физиологическая энергия.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9"/>
            <a:ext cx="7160677" cy="122413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0567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Главная </a:t>
            </a:r>
            <a:r>
              <a:rPr lang="ru-RU" sz="2800" b="1" dirty="0">
                <a:solidFill>
                  <a:srgbClr val="002060"/>
                </a:solidFill>
              </a:rPr>
              <a:t>цель образования</a:t>
            </a:r>
            <a:r>
              <a:rPr lang="ru-RU" sz="2800" dirty="0">
                <a:solidFill>
                  <a:srgbClr val="002060"/>
                </a:solidFill>
              </a:rPr>
              <a:t> сегодня – </a:t>
            </a:r>
            <a:r>
              <a:rPr lang="ru-RU" sz="2800" b="1" dirty="0">
                <a:solidFill>
                  <a:srgbClr val="C00000"/>
                </a:solidFill>
              </a:rPr>
              <a:t>развитие личности учащегося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на основе формирования и развития универсальных способов освоения мира, в связи с этим от педагога требуется серьезная подготовка и соответствующие умения по формированию и систематическому отслеживанию </a:t>
            </a:r>
            <a:r>
              <a:rPr lang="ru-RU" sz="2800" b="1" dirty="0">
                <a:solidFill>
                  <a:srgbClr val="002060"/>
                </a:solidFill>
              </a:rPr>
              <a:t>личностных результатов.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5721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«Назначение человека есть стремление 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нравственному  усовершенствованию и что усовершенствование  это легко, возможно и вечно»</a:t>
            </a:r>
          </a:p>
          <a:p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Л.Н. Толстой</a:t>
            </a:r>
          </a:p>
        </p:txBody>
      </p:sp>
    </p:spTree>
    <p:extLst>
      <p:ext uri="{BB962C8B-B14F-4D97-AF65-F5344CB8AC3E}">
        <p14:creationId xmlns:p14="http://schemas.microsoft.com/office/powerpoint/2010/main" val="335079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76673"/>
            <a:ext cx="6984775" cy="129614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Оценка  динамики личностных результатов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835624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учителя и/или образовательного учреждения – это разница между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личностными результатами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учеников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начале обучения (входная диагностика) и в конце обучения (выходная диагностика).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Прирост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означает, что учителю и образовательному учреждению в целом удалось создать образовательную среду, обеспечивающую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учащихся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соответствие с современными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требованиями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800"/>
              </a:spcBef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6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17583"/>
            <a:ext cx="7088668" cy="81121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</a:rPr>
              <a:t>ФГОС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12879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В соответствии с требованиями Стандарта </a:t>
            </a:r>
            <a:r>
              <a:rPr lang="ru-RU" sz="3200" b="1" dirty="0">
                <a:solidFill>
                  <a:srgbClr val="002060"/>
                </a:solidFill>
              </a:rPr>
              <a:t>достижение личностных результатов не выносится на итоговую оценку обучающихся</a:t>
            </a:r>
            <a:r>
              <a:rPr lang="ru-RU" sz="3200" dirty="0">
                <a:solidFill>
                  <a:srgbClr val="002060"/>
                </a:solidFill>
              </a:rPr>
              <a:t>, а является предметом оценки эффективности </a:t>
            </a:r>
            <a:r>
              <a:rPr lang="ru-RU" sz="3200" dirty="0" err="1">
                <a:solidFill>
                  <a:srgbClr val="002060"/>
                </a:solidFill>
              </a:rPr>
              <a:t>воспитательно</a:t>
            </a:r>
            <a:r>
              <a:rPr lang="ru-RU" sz="3200" dirty="0">
                <a:solidFill>
                  <a:srgbClr val="002060"/>
                </a:solidFill>
              </a:rPr>
              <a:t>-образовательной </a:t>
            </a:r>
            <a:r>
              <a:rPr lang="ru-RU" sz="3200" dirty="0" smtClean="0">
                <a:solidFill>
                  <a:srgbClr val="002060"/>
                </a:solidFill>
              </a:rPr>
              <a:t>деятельности образовательного учреждения.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1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Приоритетное внимание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 будет уделено формированию таких личностных УУД как: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 гражданской идентичности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(включая  когнитивный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эмоционально-ценностный и поведенческий компоненты);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 социальных компетенций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ценностно-смысловые установки, моральные нормы, опыт социальных и межличностных отношений, правовое сознание;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готовность к самообразованию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учебно-познавательной мотивации;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готовность к выбору направления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профильного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75981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56084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Применительно к  учебной деятельности следует выделить следующие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личностные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800"/>
              </a:spcBef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-сформированность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учебных и познавательных мотивов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интерес к новому содержанию и новым способам действия; </a:t>
            </a:r>
          </a:p>
          <a:p>
            <a:pPr algn="just">
              <a:spcBef>
                <a:spcPts val="1800"/>
              </a:spcBef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-стремление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самоизменению и самосовершенствованию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(приобретению новых знаний и умений, компетенций); </a:t>
            </a:r>
          </a:p>
          <a:p>
            <a:pPr algn="just">
              <a:spcBef>
                <a:spcPts val="1800"/>
              </a:spcBef>
              <a:buClr>
                <a:schemeClr val="tx2"/>
              </a:buClr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-мотивация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spcBef>
                <a:spcPts val="1800"/>
              </a:spcBef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-порождение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личностного смысла учения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установления связи между учением и будущей профессиональной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деятельностью.                       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нравственно-этическая ориентация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85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личностных  результатов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734481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endParaRPr lang="ru-RU" sz="36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800"/>
              </a:spcBef>
            </a:pP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Приоритетными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оценки являются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личностные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результаты,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которые формируются в образовательном процессе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6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36712"/>
            <a:ext cx="6552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мониторинга:</a:t>
            </a:r>
            <a:r>
              <a:rPr lang="ru-RU" dirty="0" smtClean="0"/>
              <a:t>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отслеживание индивидуальной динамики уровня сформированности личностных УУД на ступени  основного общего образования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405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912768" cy="11521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Формы оценки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личностных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результатов: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72816"/>
            <a:ext cx="7272808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-педагогический и психологический мониторинг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-мониторинг качеств воспитанности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-дидактические задачи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63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853</TotalTime>
  <Words>804</Words>
  <Application>Microsoft Office PowerPoint</Application>
  <PresentationFormat>Экран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Кнопка</vt:lpstr>
      <vt:lpstr>Оценка динамики личностных достижений учащихся 5-9 классов</vt:lpstr>
      <vt:lpstr>ФГОС</vt:lpstr>
      <vt:lpstr>Оценка  динамики личностных результатов </vt:lpstr>
      <vt:lpstr>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оценки  личностных результатов: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Оценка динамики личностных достижений учащихся 5-11 классов</dc:title>
  <dc:creator>КАБ 36 ПСИХОЛОГ</dc:creator>
  <cp:lastModifiedBy>КАБ 36 ПСИХОЛОГ</cp:lastModifiedBy>
  <cp:revision>32</cp:revision>
  <dcterms:created xsi:type="dcterms:W3CDTF">2016-10-25T07:50:56Z</dcterms:created>
  <dcterms:modified xsi:type="dcterms:W3CDTF">2016-10-27T10:05:12Z</dcterms:modified>
</cp:coreProperties>
</file>