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 bookmarkIdSeed="2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8" r:id="rId4"/>
    <p:sldId id="269" r:id="rId5"/>
    <p:sldId id="270" r:id="rId6"/>
    <p:sldId id="272" r:id="rId7"/>
    <p:sldId id="273" r:id="rId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84" autoAdjust="0"/>
    <p:restoredTop sz="83707" autoAdjust="0"/>
  </p:normalViewPr>
  <p:slideViewPr>
    <p:cSldViewPr snapToGrid="0">
      <p:cViewPr varScale="1">
        <p:scale>
          <a:sx n="69" d="100"/>
          <a:sy n="69" d="100"/>
        </p:scale>
        <p:origin x="-576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E1F64-B827-46B6-B056-7C94E8E0F1FD}" type="doc">
      <dgm:prSet loTypeId="urn:microsoft.com/office/officeart/2005/8/layout/h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8FCB4E-6C5F-4FBF-8A0A-C572428D6D08}">
      <dgm:prSet phldrT="[Текст]" custT="1"/>
      <dgm:spPr/>
      <dgm:t>
        <a:bodyPr/>
        <a:lstStyle/>
        <a:p>
          <a:pPr algn="l"/>
          <a:r>
            <a:rPr lang="ru-RU" sz="1200" b="1" dirty="0" smtClean="0">
              <a:solidFill>
                <a:schemeClr val="accent1"/>
              </a:solidFill>
            </a:rPr>
            <a:t>СОЗДАНИЕ ИНФОРМАЦИОННОЙ ОСНОВЫ</a:t>
          </a:r>
          <a:endParaRPr lang="ru-RU" sz="1200" b="1" dirty="0">
            <a:solidFill>
              <a:schemeClr val="accent1"/>
            </a:solidFill>
          </a:endParaRPr>
        </a:p>
      </dgm:t>
    </dgm:pt>
    <dgm:pt modelId="{AA6D7DD6-AFB8-4E95-B4DB-0C69FCDBB1C8}" type="parTrans" cxnId="{33B67523-9AC8-466F-A9A6-61A364BD7F94}">
      <dgm:prSet/>
      <dgm:spPr/>
      <dgm:t>
        <a:bodyPr/>
        <a:lstStyle/>
        <a:p>
          <a:endParaRPr lang="ru-RU"/>
        </a:p>
      </dgm:t>
    </dgm:pt>
    <dgm:pt modelId="{C09487C4-C1A5-4657-9770-A564F0DE9326}" type="sibTrans" cxnId="{33B67523-9AC8-466F-A9A6-61A364BD7F94}">
      <dgm:prSet/>
      <dgm:spPr/>
      <dgm:t>
        <a:bodyPr/>
        <a:lstStyle/>
        <a:p>
          <a:endParaRPr lang="ru-RU"/>
        </a:p>
      </dgm:t>
    </dgm:pt>
    <dgm:pt modelId="{EDA4D3AD-5D0F-40DD-9500-5D652053894B}">
      <dgm:prSet phldrT="[Текст]"/>
      <dgm:spPr/>
      <dgm:t>
        <a:bodyPr/>
        <a:lstStyle/>
        <a:p>
          <a:r>
            <a:rPr lang="ru-RU" dirty="0" smtClean="0"/>
            <a:t>Принято Положение о Ресурсном центре.</a:t>
          </a:r>
          <a:endParaRPr lang="ru-RU" dirty="0"/>
        </a:p>
      </dgm:t>
    </dgm:pt>
    <dgm:pt modelId="{2A6B6BAD-1AFB-464D-A862-C0124AF030F9}" type="parTrans" cxnId="{79634BA3-6E52-40FD-8E8F-A33CCCFFDF2C}">
      <dgm:prSet/>
      <dgm:spPr/>
      <dgm:t>
        <a:bodyPr/>
        <a:lstStyle/>
        <a:p>
          <a:endParaRPr lang="ru-RU"/>
        </a:p>
      </dgm:t>
    </dgm:pt>
    <dgm:pt modelId="{CDDA3C4E-4C46-489A-94DE-8F51765CF925}" type="sibTrans" cxnId="{79634BA3-6E52-40FD-8E8F-A33CCCFFDF2C}">
      <dgm:prSet/>
      <dgm:spPr/>
      <dgm:t>
        <a:bodyPr/>
        <a:lstStyle/>
        <a:p>
          <a:endParaRPr lang="ru-RU"/>
        </a:p>
      </dgm:t>
    </dgm:pt>
    <dgm:pt modelId="{B9C35FAD-1F07-42A6-AEE7-2F887CBB823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1"/>
              </a:solidFill>
            </a:rPr>
            <a:t>ОРГАНИЗОВАНО ОБУЧЕНИЕ ДЕТЕЙ В ДИСТАНЦИОННОМ РЕЖИМЕ</a:t>
          </a:r>
          <a:endParaRPr lang="ru-RU" sz="1200" b="1" dirty="0">
            <a:solidFill>
              <a:schemeClr val="accent1"/>
            </a:solidFill>
          </a:endParaRPr>
        </a:p>
      </dgm:t>
    </dgm:pt>
    <dgm:pt modelId="{FAC5EB8E-3C45-4209-95C5-58103D7475E6}" type="parTrans" cxnId="{FCD64A27-2948-48DC-B3D4-6A09DD12980B}">
      <dgm:prSet/>
      <dgm:spPr/>
      <dgm:t>
        <a:bodyPr/>
        <a:lstStyle/>
        <a:p>
          <a:endParaRPr lang="ru-RU"/>
        </a:p>
      </dgm:t>
    </dgm:pt>
    <dgm:pt modelId="{346D450C-214E-486C-BAFC-64DF35D680E0}" type="sibTrans" cxnId="{FCD64A27-2948-48DC-B3D4-6A09DD12980B}">
      <dgm:prSet/>
      <dgm:spPr/>
      <dgm:t>
        <a:bodyPr/>
        <a:lstStyle/>
        <a:p>
          <a:endParaRPr lang="ru-RU"/>
        </a:p>
      </dgm:t>
    </dgm:pt>
    <dgm:pt modelId="{7DCFB40B-0050-4EE9-BAAA-84E8A173C126}">
      <dgm:prSet phldrT="[Текст]"/>
      <dgm:spPr/>
      <dgm:t>
        <a:bodyPr/>
        <a:lstStyle/>
        <a:p>
          <a:r>
            <a:rPr lang="ru-RU" dirty="0" smtClean="0"/>
            <a:t>Дети категории ОВЗ</a:t>
          </a:r>
          <a:endParaRPr lang="ru-RU" dirty="0"/>
        </a:p>
      </dgm:t>
    </dgm:pt>
    <dgm:pt modelId="{F751C3BA-F99E-49F2-8FBE-BF777A9E4144}" type="parTrans" cxnId="{87EEBC94-49A8-4AFE-A7A8-1E6C2A319FC7}">
      <dgm:prSet/>
      <dgm:spPr/>
      <dgm:t>
        <a:bodyPr/>
        <a:lstStyle/>
        <a:p>
          <a:endParaRPr lang="ru-RU"/>
        </a:p>
      </dgm:t>
    </dgm:pt>
    <dgm:pt modelId="{171A1EE0-4019-47F4-BF6A-C22D5DFA69D1}" type="sibTrans" cxnId="{87EEBC94-49A8-4AFE-A7A8-1E6C2A319FC7}">
      <dgm:prSet/>
      <dgm:spPr/>
      <dgm:t>
        <a:bodyPr/>
        <a:lstStyle/>
        <a:p>
          <a:endParaRPr lang="ru-RU"/>
        </a:p>
      </dgm:t>
    </dgm:pt>
    <dgm:pt modelId="{F31AF4F8-CA73-426D-AA4C-FF50B73B3A3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1"/>
              </a:solidFill>
            </a:rPr>
            <a:t>ПРОВЕДЕНЫ МЕТОДИЧЕСКИЕ </a:t>
          </a:r>
          <a:r>
            <a:rPr lang="ru-RU" sz="1600" b="1" dirty="0" smtClean="0">
              <a:solidFill>
                <a:schemeClr val="accent1"/>
              </a:solidFill>
            </a:rPr>
            <a:t>МЕРОПРИЯТИЯ</a:t>
          </a:r>
        </a:p>
      </dgm:t>
    </dgm:pt>
    <dgm:pt modelId="{BEF08B84-1FB5-4620-983A-939096A6D70B}" type="parTrans" cxnId="{38992B2A-A632-447A-9F4C-17CA666406E1}">
      <dgm:prSet/>
      <dgm:spPr/>
      <dgm:t>
        <a:bodyPr/>
        <a:lstStyle/>
        <a:p>
          <a:endParaRPr lang="ru-RU"/>
        </a:p>
      </dgm:t>
    </dgm:pt>
    <dgm:pt modelId="{890A3DF8-DEAA-4FB3-ADDF-F9DEE6D13EFC}" type="sibTrans" cxnId="{38992B2A-A632-447A-9F4C-17CA666406E1}">
      <dgm:prSet/>
      <dgm:spPr/>
      <dgm:t>
        <a:bodyPr/>
        <a:lstStyle/>
        <a:p>
          <a:endParaRPr lang="ru-RU"/>
        </a:p>
      </dgm:t>
    </dgm:pt>
    <dgm:pt modelId="{C6B51D95-4F4C-4B6E-ABDE-41DDBEAA82A0}">
      <dgm:prSet/>
      <dgm:spPr/>
      <dgm:t>
        <a:bodyPr/>
        <a:lstStyle/>
        <a:p>
          <a:r>
            <a:rPr lang="ru-RU" smtClean="0"/>
            <a:t>Заключены договоры о сетевом взаимодействии с 18 ОО района.</a:t>
          </a:r>
          <a:endParaRPr lang="ru-RU" dirty="0" smtClean="0"/>
        </a:p>
      </dgm:t>
    </dgm:pt>
    <dgm:pt modelId="{52E4A50B-72A0-4059-8969-BDE564951938}" type="parTrans" cxnId="{DFD073BA-07AA-4CF7-A720-6C5B0C6C459E}">
      <dgm:prSet/>
      <dgm:spPr/>
      <dgm:t>
        <a:bodyPr/>
        <a:lstStyle/>
        <a:p>
          <a:endParaRPr lang="ru-RU"/>
        </a:p>
      </dgm:t>
    </dgm:pt>
    <dgm:pt modelId="{F732AA9B-BEAD-4B73-91C1-A991FF2992D0}" type="sibTrans" cxnId="{DFD073BA-07AA-4CF7-A720-6C5B0C6C459E}">
      <dgm:prSet/>
      <dgm:spPr/>
      <dgm:t>
        <a:bodyPr/>
        <a:lstStyle/>
        <a:p>
          <a:endParaRPr lang="ru-RU"/>
        </a:p>
      </dgm:t>
    </dgm:pt>
    <dgm:pt modelId="{9741DE4F-6682-4730-9E1A-75214D6A4FCF}">
      <dgm:prSet/>
      <dgm:spPr/>
      <dgm:t>
        <a:bodyPr/>
        <a:lstStyle/>
        <a:p>
          <a:r>
            <a:rPr lang="ru-RU" smtClean="0"/>
            <a:t>Утвержден состав рабочей группы.</a:t>
          </a:r>
          <a:endParaRPr lang="ru-RU" dirty="0" smtClean="0"/>
        </a:p>
      </dgm:t>
    </dgm:pt>
    <dgm:pt modelId="{26B263E2-0D0B-456E-9A9A-A6CF0B1FD3DB}" type="parTrans" cxnId="{05306763-E08C-4F77-8849-7B2EB6FA89CC}">
      <dgm:prSet/>
      <dgm:spPr/>
      <dgm:t>
        <a:bodyPr/>
        <a:lstStyle/>
        <a:p>
          <a:endParaRPr lang="ru-RU"/>
        </a:p>
      </dgm:t>
    </dgm:pt>
    <dgm:pt modelId="{ECEDCC4E-763F-46E1-B817-24D38F8F220B}" type="sibTrans" cxnId="{05306763-E08C-4F77-8849-7B2EB6FA89CC}">
      <dgm:prSet/>
      <dgm:spPr/>
      <dgm:t>
        <a:bodyPr/>
        <a:lstStyle/>
        <a:p>
          <a:endParaRPr lang="ru-RU"/>
        </a:p>
      </dgm:t>
    </dgm:pt>
    <dgm:pt modelId="{535C5DAF-CDA6-42B7-8B0D-CC9003F2F6FE}">
      <dgm:prSet/>
      <dgm:spPr/>
      <dgm:t>
        <a:bodyPr/>
        <a:lstStyle/>
        <a:p>
          <a:r>
            <a:rPr lang="ru-RU" dirty="0" smtClean="0"/>
            <a:t>Утвержден план работы РЦ.</a:t>
          </a:r>
        </a:p>
      </dgm:t>
    </dgm:pt>
    <dgm:pt modelId="{61661DD0-D7AC-47CC-8289-A4C42CAA306E}" type="parTrans" cxnId="{8AD542BB-27C9-4F33-AB29-EA602ACCB8FE}">
      <dgm:prSet/>
      <dgm:spPr/>
      <dgm:t>
        <a:bodyPr/>
        <a:lstStyle/>
        <a:p>
          <a:endParaRPr lang="ru-RU"/>
        </a:p>
      </dgm:t>
    </dgm:pt>
    <dgm:pt modelId="{47D68B31-C7B8-4229-8C92-AFE28C6F0C74}" type="sibTrans" cxnId="{8AD542BB-27C9-4F33-AB29-EA602ACCB8FE}">
      <dgm:prSet/>
      <dgm:spPr/>
      <dgm:t>
        <a:bodyPr/>
        <a:lstStyle/>
        <a:p>
          <a:endParaRPr lang="ru-RU"/>
        </a:p>
      </dgm:t>
    </dgm:pt>
    <dgm:pt modelId="{B9392A3C-8ECA-4027-846B-6055A213A41C}">
      <dgm:prSet/>
      <dgm:spPr/>
      <dgm:t>
        <a:bodyPr/>
        <a:lstStyle/>
        <a:p>
          <a:r>
            <a:rPr lang="ru-RU" smtClean="0"/>
            <a:t>Все обучающиеся школы при усилении карантинных мер</a:t>
          </a:r>
          <a:endParaRPr lang="ru-RU" dirty="0" smtClean="0"/>
        </a:p>
      </dgm:t>
    </dgm:pt>
    <dgm:pt modelId="{3585BEA1-02DA-4444-BECB-AF7019DFE8BF}" type="parTrans" cxnId="{0FBB7E29-96BC-4776-9DF5-29E6A18AAFA5}">
      <dgm:prSet/>
      <dgm:spPr/>
      <dgm:t>
        <a:bodyPr/>
        <a:lstStyle/>
        <a:p>
          <a:endParaRPr lang="ru-RU"/>
        </a:p>
      </dgm:t>
    </dgm:pt>
    <dgm:pt modelId="{74EE9DD8-E041-4F56-B8AD-DAD7EA186763}" type="sibTrans" cxnId="{0FBB7E29-96BC-4776-9DF5-29E6A18AAFA5}">
      <dgm:prSet/>
      <dgm:spPr/>
      <dgm:t>
        <a:bodyPr/>
        <a:lstStyle/>
        <a:p>
          <a:endParaRPr lang="ru-RU"/>
        </a:p>
      </dgm:t>
    </dgm:pt>
    <dgm:pt modelId="{D35A4EA7-681F-4661-B645-45E40A43A589}">
      <dgm:prSet/>
      <dgm:spPr/>
      <dgm:t>
        <a:bodyPr/>
        <a:lstStyle/>
        <a:p>
          <a:r>
            <a:rPr lang="ru-RU" dirty="0" smtClean="0"/>
            <a:t>Проводится подготовка выпускников к ГИА</a:t>
          </a:r>
          <a:endParaRPr lang="ru-RU" dirty="0"/>
        </a:p>
      </dgm:t>
    </dgm:pt>
    <dgm:pt modelId="{13777822-134C-4E75-9385-46AE2582AD73}" type="parTrans" cxnId="{BAB2793A-3E16-4242-A07B-68C2F4C574BF}">
      <dgm:prSet/>
      <dgm:spPr/>
      <dgm:t>
        <a:bodyPr/>
        <a:lstStyle/>
        <a:p>
          <a:endParaRPr lang="ru-RU"/>
        </a:p>
      </dgm:t>
    </dgm:pt>
    <dgm:pt modelId="{6DDD018A-FAFC-45EF-9D28-714B55B20761}" type="sibTrans" cxnId="{BAB2793A-3E16-4242-A07B-68C2F4C574BF}">
      <dgm:prSet/>
      <dgm:spPr/>
      <dgm:t>
        <a:bodyPr/>
        <a:lstStyle/>
        <a:p>
          <a:endParaRPr lang="ru-RU"/>
        </a:p>
      </dgm:t>
    </dgm:pt>
    <dgm:pt modelId="{D8EDDAAC-3E6E-439B-88CB-4D3BA74058F4}">
      <dgm:prSet/>
      <dgm:spPr/>
      <dgm:t>
        <a:bodyPr/>
        <a:lstStyle/>
        <a:p>
          <a:r>
            <a:rPr lang="ru-RU" dirty="0" smtClean="0"/>
            <a:t>" ОРГАНИЗАЦИЯ И УПРАВЛЕНИЕ ПРОЕКТНОЙ ДЕЯТЕЛЬНОСТЬ»</a:t>
          </a:r>
        </a:p>
      </dgm:t>
    </dgm:pt>
    <dgm:pt modelId="{49D6B91F-D23D-4486-BD53-5D1F5D66794B}" type="sibTrans" cxnId="{8A542864-7441-4C7C-9694-04E70016845C}">
      <dgm:prSet/>
      <dgm:spPr/>
      <dgm:t>
        <a:bodyPr/>
        <a:lstStyle/>
        <a:p>
          <a:endParaRPr lang="ru-RU"/>
        </a:p>
      </dgm:t>
    </dgm:pt>
    <dgm:pt modelId="{1B655261-6EBD-4332-8548-80396829F8EB}" type="parTrans" cxnId="{8A542864-7441-4C7C-9694-04E70016845C}">
      <dgm:prSet/>
      <dgm:spPr/>
      <dgm:t>
        <a:bodyPr/>
        <a:lstStyle/>
        <a:p>
          <a:endParaRPr lang="ru-RU"/>
        </a:p>
      </dgm:t>
    </dgm:pt>
    <dgm:pt modelId="{003F06E6-CB95-4126-8967-E56A9D171AF5}">
      <dgm:prSet/>
      <dgm:spPr/>
      <dgm:t>
        <a:bodyPr/>
        <a:lstStyle/>
        <a:p>
          <a:r>
            <a:rPr lang="ru-RU" smtClean="0"/>
            <a:t>"ПРИЕМЫ ОБУЧЕНИЯ СМЫСЛОВОМУ ЧТЕНИЮ НА УРОКАХ АНГЛИЙСКОГО ЯЗЫКА".</a:t>
          </a:r>
          <a:endParaRPr lang="ru-RU" dirty="0" smtClean="0"/>
        </a:p>
      </dgm:t>
    </dgm:pt>
    <dgm:pt modelId="{6F51C340-72CE-470D-86FE-87225D8B5C91}" type="sibTrans" cxnId="{625CCA80-A2DE-4FD3-88DE-595B29F66893}">
      <dgm:prSet/>
      <dgm:spPr/>
      <dgm:t>
        <a:bodyPr/>
        <a:lstStyle/>
        <a:p>
          <a:endParaRPr lang="ru-RU"/>
        </a:p>
      </dgm:t>
    </dgm:pt>
    <dgm:pt modelId="{9AA7BE44-A89A-4F49-9E76-2A0D9DA392C0}" type="parTrans" cxnId="{625CCA80-A2DE-4FD3-88DE-595B29F66893}">
      <dgm:prSet/>
      <dgm:spPr/>
      <dgm:t>
        <a:bodyPr/>
        <a:lstStyle/>
        <a:p>
          <a:endParaRPr lang="ru-RU"/>
        </a:p>
      </dgm:t>
    </dgm:pt>
    <dgm:pt modelId="{BEEBEE0A-6036-401E-BEFE-6CBBF775CCFC}">
      <dgm:prSet/>
      <dgm:spPr/>
      <dgm:t>
        <a:bodyPr/>
        <a:lstStyle/>
        <a:p>
          <a:r>
            <a:rPr lang="ru-RU" smtClean="0"/>
            <a:t>Проведены вебинары:</a:t>
          </a:r>
          <a:endParaRPr lang="ru-RU" dirty="0" smtClean="0"/>
        </a:p>
      </dgm:t>
    </dgm:pt>
    <dgm:pt modelId="{799F4E3D-E0E2-41F1-AE4A-4ACB145D478C}" type="sibTrans" cxnId="{7BADF9D5-60FC-41A1-9BC8-EB91FA23C575}">
      <dgm:prSet/>
      <dgm:spPr/>
      <dgm:t>
        <a:bodyPr/>
        <a:lstStyle/>
        <a:p>
          <a:endParaRPr lang="ru-RU"/>
        </a:p>
      </dgm:t>
    </dgm:pt>
    <dgm:pt modelId="{C94E249B-2EFA-437A-97EE-1AAC31DBD74F}" type="parTrans" cxnId="{7BADF9D5-60FC-41A1-9BC8-EB91FA23C575}">
      <dgm:prSet/>
      <dgm:spPr/>
      <dgm:t>
        <a:bodyPr/>
        <a:lstStyle/>
        <a:p>
          <a:endParaRPr lang="ru-RU"/>
        </a:p>
      </dgm:t>
    </dgm:pt>
    <dgm:pt modelId="{A2E32C90-1EFF-4634-8F37-C229A40AB460}">
      <dgm:prSet phldrT="[Текст]"/>
      <dgm:spPr/>
      <dgm:t>
        <a:bodyPr/>
        <a:lstStyle/>
        <a:p>
          <a:r>
            <a:rPr lang="ru-RU" dirty="0" smtClean="0"/>
            <a:t>Обучение педагогов школы работе в системе </a:t>
          </a:r>
          <a:r>
            <a:rPr lang="en-US" dirty="0" smtClean="0"/>
            <a:t>Zoom</a:t>
          </a:r>
          <a:endParaRPr lang="ru-RU" dirty="0"/>
        </a:p>
      </dgm:t>
    </dgm:pt>
    <dgm:pt modelId="{0C7BF255-7775-4F46-93E7-1D6C5B1DC591}" type="sibTrans" cxnId="{62ABD27A-CCF1-4CA6-94FA-CBE28B32AE55}">
      <dgm:prSet/>
      <dgm:spPr/>
      <dgm:t>
        <a:bodyPr/>
        <a:lstStyle/>
        <a:p>
          <a:endParaRPr lang="ru-RU"/>
        </a:p>
      </dgm:t>
    </dgm:pt>
    <dgm:pt modelId="{427A71D2-1E07-4803-8366-07768E55FA33}" type="parTrans" cxnId="{62ABD27A-CCF1-4CA6-94FA-CBE28B32AE55}">
      <dgm:prSet/>
      <dgm:spPr/>
      <dgm:t>
        <a:bodyPr/>
        <a:lstStyle/>
        <a:p>
          <a:endParaRPr lang="ru-RU"/>
        </a:p>
      </dgm:t>
    </dgm:pt>
    <dgm:pt modelId="{0142E0E9-17AA-4042-B6DD-54D925157F5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accent1"/>
              </a:solidFill>
            </a:rPr>
            <a:t>ГОТОВЯТСЯ  МЕТОДИЧЕСКИЕ ИННОВАЦИОННЫЕ ПРОДУКТЫ</a:t>
          </a:r>
        </a:p>
      </dgm:t>
    </dgm:pt>
    <dgm:pt modelId="{E81108EC-E9A2-4FB0-BC33-76B08F8449D9}" type="sibTrans" cxnId="{5DDBC7D5-6DEA-42EC-BF71-7100AF94AEDC}">
      <dgm:prSet/>
      <dgm:spPr/>
      <dgm:t>
        <a:bodyPr/>
        <a:lstStyle/>
        <a:p>
          <a:endParaRPr lang="ru-RU"/>
        </a:p>
      </dgm:t>
    </dgm:pt>
    <dgm:pt modelId="{45CA59C2-F21B-48D7-A591-88BF6941DF23}" type="parTrans" cxnId="{5DDBC7D5-6DEA-42EC-BF71-7100AF94AEDC}">
      <dgm:prSet/>
      <dgm:spPr/>
      <dgm:t>
        <a:bodyPr/>
        <a:lstStyle/>
        <a:p>
          <a:endParaRPr lang="ru-RU"/>
        </a:p>
      </dgm:t>
    </dgm:pt>
    <dgm:pt modelId="{B27BFBFC-6314-4341-8D9A-EC59D0AEF8EC}">
      <dgm:prSet/>
      <dgm:spPr/>
      <dgm:t>
        <a:bodyPr/>
        <a:lstStyle/>
        <a:p>
          <a:r>
            <a:rPr lang="ru-RU" smtClean="0"/>
            <a:t>Подготовлен сценарий видеоролика.</a:t>
          </a:r>
          <a:endParaRPr lang="ru-RU"/>
        </a:p>
      </dgm:t>
    </dgm:pt>
    <dgm:pt modelId="{689755E4-125C-429E-BA8C-A45A3EFBCD70}" type="parTrans" cxnId="{775C8609-2ACF-4D57-952C-3101C4E2173F}">
      <dgm:prSet/>
      <dgm:spPr/>
    </dgm:pt>
    <dgm:pt modelId="{43910E8A-1B58-46D0-B8B3-A0475B5A2D36}" type="sibTrans" cxnId="{775C8609-2ACF-4D57-952C-3101C4E2173F}">
      <dgm:prSet/>
      <dgm:spPr/>
    </dgm:pt>
    <dgm:pt modelId="{147E46C8-3C2C-41EE-8337-A83ABF03D432}">
      <dgm:prSet/>
      <dgm:spPr/>
      <dgm:t>
        <a:bodyPr/>
        <a:lstStyle/>
        <a:p>
          <a:r>
            <a:rPr lang="ru-RU" smtClean="0"/>
            <a:t>Собран материал для публикации сборника диагностических работ по смысловому чтению</a:t>
          </a:r>
          <a:endParaRPr lang="ru-RU" dirty="0" smtClean="0"/>
        </a:p>
      </dgm:t>
    </dgm:pt>
    <dgm:pt modelId="{477F1AA3-2DDA-49DA-8655-F9C80D49BFE5}" type="parTrans" cxnId="{1E907DCD-A631-4F90-878B-B80316A5D225}">
      <dgm:prSet/>
      <dgm:spPr/>
      <dgm:t>
        <a:bodyPr/>
        <a:lstStyle/>
        <a:p>
          <a:endParaRPr lang="ru-RU"/>
        </a:p>
      </dgm:t>
    </dgm:pt>
    <dgm:pt modelId="{2E8EF03B-5FD7-4B31-88B2-9E26C8B9EF0F}" type="sibTrans" cxnId="{1E907DCD-A631-4F90-878B-B80316A5D225}">
      <dgm:prSet/>
      <dgm:spPr/>
      <dgm:t>
        <a:bodyPr/>
        <a:lstStyle/>
        <a:p>
          <a:endParaRPr lang="ru-RU"/>
        </a:p>
      </dgm:t>
    </dgm:pt>
    <dgm:pt modelId="{E4136793-2A95-47E1-86E0-F78ED0E5B82F}">
      <dgm:prSet/>
      <dgm:spPr/>
      <dgm:t>
        <a:bodyPr/>
        <a:lstStyle/>
        <a:p>
          <a:r>
            <a:rPr lang="ru-RU" smtClean="0"/>
            <a:t>Создан банк сценариев уроков  по технологии системно-деятельностного подхода.</a:t>
          </a:r>
          <a:endParaRPr lang="ru-RU" dirty="0" smtClean="0"/>
        </a:p>
      </dgm:t>
    </dgm:pt>
    <dgm:pt modelId="{6F8ADFB1-6412-4CB7-9355-07625B30B0F5}" type="parTrans" cxnId="{3BAB89CF-663B-4811-A24E-044A48F1DD25}">
      <dgm:prSet/>
      <dgm:spPr/>
      <dgm:t>
        <a:bodyPr/>
        <a:lstStyle/>
        <a:p>
          <a:endParaRPr lang="ru-RU"/>
        </a:p>
      </dgm:t>
    </dgm:pt>
    <dgm:pt modelId="{66BF511E-4695-4D69-91F7-D2CAEA25D684}" type="sibTrans" cxnId="{3BAB89CF-663B-4811-A24E-044A48F1DD25}">
      <dgm:prSet/>
      <dgm:spPr/>
      <dgm:t>
        <a:bodyPr/>
        <a:lstStyle/>
        <a:p>
          <a:endParaRPr lang="ru-RU"/>
        </a:p>
      </dgm:t>
    </dgm:pt>
    <dgm:pt modelId="{D3A979EB-8519-42E2-B5A9-614D3B5192E6}" type="pres">
      <dgm:prSet presAssocID="{492E1F64-B827-46B6-B056-7C94E8E0F1FD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4FE739-8F97-40E0-A6D0-EECE0613FF92}" type="pres">
      <dgm:prSet presAssocID="{A58FCB4E-6C5F-4FBF-8A0A-C572428D6D08}" presName="compositeNode" presStyleCnt="0">
        <dgm:presLayoutVars>
          <dgm:bulletEnabled val="1"/>
        </dgm:presLayoutVars>
      </dgm:prSet>
      <dgm:spPr/>
    </dgm:pt>
    <dgm:pt modelId="{542D109C-1ABE-47C9-A132-5A4C7C393A9F}" type="pres">
      <dgm:prSet presAssocID="{A58FCB4E-6C5F-4FBF-8A0A-C572428D6D08}" presName="image" presStyleLbl="fgImgPlace1" presStyleIdx="0" presStyleCnt="4" custLinFactNeighborX="18526" custLinFactNeighborY="-4875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4B8C7FA-4072-42F2-B9AF-1A6E1ABE6D74}" type="pres">
      <dgm:prSet presAssocID="{A58FCB4E-6C5F-4FBF-8A0A-C572428D6D0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A8854-3F9D-4854-8EDA-826652558AC0}" type="pres">
      <dgm:prSet presAssocID="{A58FCB4E-6C5F-4FBF-8A0A-C572428D6D08}" presName="parentNode" presStyleLbl="revTx" presStyleIdx="0" presStyleCnt="4" custScaleY="1191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28868-2711-4ECB-BA5C-0E64AE4FF223}" type="pres">
      <dgm:prSet presAssocID="{C09487C4-C1A5-4657-9770-A564F0DE9326}" presName="sibTrans" presStyleCnt="0"/>
      <dgm:spPr/>
    </dgm:pt>
    <dgm:pt modelId="{8207633E-645E-40A3-825B-DB3403539197}" type="pres">
      <dgm:prSet presAssocID="{B9C35FAD-1F07-42A6-AEE7-2F887CBB823B}" presName="compositeNode" presStyleCnt="0">
        <dgm:presLayoutVars>
          <dgm:bulletEnabled val="1"/>
        </dgm:presLayoutVars>
      </dgm:prSet>
      <dgm:spPr/>
    </dgm:pt>
    <dgm:pt modelId="{F8131472-A24E-400B-BB9E-9ECE42C22ADD}" type="pres">
      <dgm:prSet presAssocID="{B9C35FAD-1F07-42A6-AEE7-2F887CBB823B}" presName="image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5369727-7796-4409-8E61-F902E6908C11}" type="pres">
      <dgm:prSet presAssocID="{B9C35FAD-1F07-42A6-AEE7-2F887CBB823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A3A8A-A486-4C2F-9204-EAE569C8E807}" type="pres">
      <dgm:prSet presAssocID="{B9C35FAD-1F07-42A6-AEE7-2F887CBB823B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1DD16-FC59-4EEC-9FD2-6B0B0A08E28C}" type="pres">
      <dgm:prSet presAssocID="{346D450C-214E-486C-BAFC-64DF35D680E0}" presName="sibTrans" presStyleCnt="0"/>
      <dgm:spPr/>
    </dgm:pt>
    <dgm:pt modelId="{7B7E4666-F143-41DA-92AE-409D66D289F4}" type="pres">
      <dgm:prSet presAssocID="{F31AF4F8-CA73-426D-AA4C-FF50B73B3A35}" presName="compositeNode" presStyleCnt="0">
        <dgm:presLayoutVars>
          <dgm:bulletEnabled val="1"/>
        </dgm:presLayoutVars>
      </dgm:prSet>
      <dgm:spPr/>
    </dgm:pt>
    <dgm:pt modelId="{65AA4315-4A74-4B93-9083-D833724B0833}" type="pres">
      <dgm:prSet presAssocID="{F31AF4F8-CA73-426D-AA4C-FF50B73B3A35}" presName="image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A212DA6-21E0-469C-AEEC-D326E9B0DC10}" type="pres">
      <dgm:prSet presAssocID="{F31AF4F8-CA73-426D-AA4C-FF50B73B3A35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291CFA-1D8B-4A3C-ADAF-78BCE89E0489}" type="pres">
      <dgm:prSet presAssocID="{F31AF4F8-CA73-426D-AA4C-FF50B73B3A35}" presName="parentNode" presStyleLbl="revTx" presStyleIdx="2" presStyleCnt="4" custLinFactNeighborX="-44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28BFF-FBE9-42FD-894D-FBC298BDDD39}" type="pres">
      <dgm:prSet presAssocID="{890A3DF8-DEAA-4FB3-ADDF-F9DEE6D13EFC}" presName="sibTrans" presStyleCnt="0"/>
      <dgm:spPr/>
    </dgm:pt>
    <dgm:pt modelId="{84AA88B2-5CF7-4E45-A3EC-682081886375}" type="pres">
      <dgm:prSet presAssocID="{0142E0E9-17AA-4042-B6DD-54D925157F53}" presName="compositeNode" presStyleCnt="0">
        <dgm:presLayoutVars>
          <dgm:bulletEnabled val="1"/>
        </dgm:presLayoutVars>
      </dgm:prSet>
      <dgm:spPr/>
    </dgm:pt>
    <dgm:pt modelId="{6925EF0D-52AC-4FC4-9039-3158375D2BBD}" type="pres">
      <dgm:prSet presAssocID="{0142E0E9-17AA-4042-B6DD-54D925157F53}" presName="image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CF67E3B-2C20-499A-8557-0F3B8C38BE09}" type="pres">
      <dgm:prSet presAssocID="{0142E0E9-17AA-4042-B6DD-54D925157F5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D68F0-E6DE-45CE-897C-2A43A1A59A7A}" type="pres">
      <dgm:prSet presAssocID="{0142E0E9-17AA-4042-B6DD-54D925157F53}" presName="parentNode" presStyleLbl="revTx" presStyleIdx="3" presStyleCnt="4" custLinFactNeighborX="-448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D64A27-2948-48DC-B3D4-6A09DD12980B}" srcId="{492E1F64-B827-46B6-B056-7C94E8E0F1FD}" destId="{B9C35FAD-1F07-42A6-AEE7-2F887CBB823B}" srcOrd="1" destOrd="0" parTransId="{FAC5EB8E-3C45-4209-95C5-58103D7475E6}" sibTransId="{346D450C-214E-486C-BAFC-64DF35D680E0}"/>
    <dgm:cxn modelId="{955F7200-7C02-4371-84AF-D3869E3984EF}" type="presOf" srcId="{E4136793-2A95-47E1-86E0-F78ED0E5B82F}" destId="{DCF67E3B-2C20-499A-8557-0F3B8C38BE09}" srcOrd="0" destOrd="2" presId="urn:microsoft.com/office/officeart/2005/8/layout/hList2#1"/>
    <dgm:cxn modelId="{0FBB7E29-96BC-4776-9DF5-29E6A18AAFA5}" srcId="{B9C35FAD-1F07-42A6-AEE7-2F887CBB823B}" destId="{B9392A3C-8ECA-4027-846B-6055A213A41C}" srcOrd="1" destOrd="0" parTransId="{3585BEA1-02DA-4444-BECB-AF7019DFE8BF}" sibTransId="{74EE9DD8-E041-4F56-B8AD-DAD7EA186763}"/>
    <dgm:cxn modelId="{BAB2793A-3E16-4242-A07B-68C2F4C574BF}" srcId="{B9C35FAD-1F07-42A6-AEE7-2F887CBB823B}" destId="{D35A4EA7-681F-4661-B645-45E40A43A589}" srcOrd="2" destOrd="0" parTransId="{13777822-134C-4E75-9385-46AE2582AD73}" sibTransId="{6DDD018A-FAFC-45EF-9D28-714B55B20761}"/>
    <dgm:cxn modelId="{4761504C-0DE9-403C-9218-8BCF6AA7C5EE}" type="presOf" srcId="{0142E0E9-17AA-4042-B6DD-54D925157F53}" destId="{638D68F0-E6DE-45CE-897C-2A43A1A59A7A}" srcOrd="0" destOrd="0" presId="urn:microsoft.com/office/officeart/2005/8/layout/hList2#1"/>
    <dgm:cxn modelId="{79634BA3-6E52-40FD-8E8F-A33CCCFFDF2C}" srcId="{A58FCB4E-6C5F-4FBF-8A0A-C572428D6D08}" destId="{EDA4D3AD-5D0F-40DD-9500-5D652053894B}" srcOrd="0" destOrd="0" parTransId="{2A6B6BAD-1AFB-464D-A862-C0124AF030F9}" sibTransId="{CDDA3C4E-4C46-489A-94DE-8F51765CF925}"/>
    <dgm:cxn modelId="{125A4785-A786-40E2-A36F-6270E6EE0880}" type="presOf" srcId="{A58FCB4E-6C5F-4FBF-8A0A-C572428D6D08}" destId="{CB3A8854-3F9D-4854-8EDA-826652558AC0}" srcOrd="0" destOrd="0" presId="urn:microsoft.com/office/officeart/2005/8/layout/hList2#1"/>
    <dgm:cxn modelId="{3BAB89CF-663B-4811-A24E-044A48F1DD25}" srcId="{0142E0E9-17AA-4042-B6DD-54D925157F53}" destId="{E4136793-2A95-47E1-86E0-F78ED0E5B82F}" srcOrd="2" destOrd="0" parTransId="{6F8ADFB1-6412-4CB7-9355-07625B30B0F5}" sibTransId="{66BF511E-4695-4D69-91F7-D2CAEA25D684}"/>
    <dgm:cxn modelId="{358C5025-0787-41CB-8A0E-13EB3319CD73}" type="presOf" srcId="{7DCFB40B-0050-4EE9-BAAA-84E8A173C126}" destId="{05369727-7796-4409-8E61-F902E6908C11}" srcOrd="0" destOrd="0" presId="urn:microsoft.com/office/officeart/2005/8/layout/hList2#1"/>
    <dgm:cxn modelId="{4D58E6F1-BD0B-49EB-B346-C3048CA3E598}" type="presOf" srcId="{492E1F64-B827-46B6-B056-7C94E8E0F1FD}" destId="{D3A979EB-8519-42E2-B5A9-614D3B5192E6}" srcOrd="0" destOrd="0" presId="urn:microsoft.com/office/officeart/2005/8/layout/hList2#1"/>
    <dgm:cxn modelId="{33B67523-9AC8-466F-A9A6-61A364BD7F94}" srcId="{492E1F64-B827-46B6-B056-7C94E8E0F1FD}" destId="{A58FCB4E-6C5F-4FBF-8A0A-C572428D6D08}" srcOrd="0" destOrd="0" parTransId="{AA6D7DD6-AFB8-4E95-B4DB-0C69FCDBB1C8}" sibTransId="{C09487C4-C1A5-4657-9770-A564F0DE9326}"/>
    <dgm:cxn modelId="{5F7B83A2-2467-4DF1-8544-B3157112B914}" type="presOf" srcId="{B9C35FAD-1F07-42A6-AEE7-2F887CBB823B}" destId="{A80A3A8A-A486-4C2F-9204-EAE569C8E807}" srcOrd="0" destOrd="0" presId="urn:microsoft.com/office/officeart/2005/8/layout/hList2#1"/>
    <dgm:cxn modelId="{E5369A11-84F4-4C8D-856B-BFC37E7A267E}" type="presOf" srcId="{A2E32C90-1EFF-4634-8F37-C229A40AB460}" destId="{8A212DA6-21E0-469C-AEEC-D326E9B0DC10}" srcOrd="0" destOrd="0" presId="urn:microsoft.com/office/officeart/2005/8/layout/hList2#1"/>
    <dgm:cxn modelId="{1D930273-57D2-4211-AEAF-CF1319812299}" type="presOf" srcId="{003F06E6-CB95-4126-8967-E56A9D171AF5}" destId="{8A212DA6-21E0-469C-AEEC-D326E9B0DC10}" srcOrd="0" destOrd="2" presId="urn:microsoft.com/office/officeart/2005/8/layout/hList2#1"/>
    <dgm:cxn modelId="{8AD542BB-27C9-4F33-AB29-EA602ACCB8FE}" srcId="{A58FCB4E-6C5F-4FBF-8A0A-C572428D6D08}" destId="{535C5DAF-CDA6-42B7-8B0D-CC9003F2F6FE}" srcOrd="3" destOrd="0" parTransId="{61661DD0-D7AC-47CC-8289-A4C42CAA306E}" sibTransId="{47D68B31-C7B8-4229-8C92-AFE28C6F0C74}"/>
    <dgm:cxn modelId="{625CCA80-A2DE-4FD3-88DE-595B29F66893}" srcId="{F31AF4F8-CA73-426D-AA4C-FF50B73B3A35}" destId="{003F06E6-CB95-4126-8967-E56A9D171AF5}" srcOrd="2" destOrd="0" parTransId="{9AA7BE44-A89A-4F49-9E76-2A0D9DA392C0}" sibTransId="{6F51C340-72CE-470D-86FE-87225D8B5C91}"/>
    <dgm:cxn modelId="{3C02AFB4-3381-41C9-BBE3-E3075A918BA4}" type="presOf" srcId="{EDA4D3AD-5D0F-40DD-9500-5D652053894B}" destId="{C4B8C7FA-4072-42F2-B9AF-1A6E1ABE6D74}" srcOrd="0" destOrd="0" presId="urn:microsoft.com/office/officeart/2005/8/layout/hList2#1"/>
    <dgm:cxn modelId="{DFD073BA-07AA-4CF7-A720-6C5B0C6C459E}" srcId="{A58FCB4E-6C5F-4FBF-8A0A-C572428D6D08}" destId="{C6B51D95-4F4C-4B6E-ABDE-41DDBEAA82A0}" srcOrd="1" destOrd="0" parTransId="{52E4A50B-72A0-4059-8969-BDE564951938}" sibTransId="{F732AA9B-BEAD-4B73-91C1-A991FF2992D0}"/>
    <dgm:cxn modelId="{8A542864-7441-4C7C-9694-04E70016845C}" srcId="{F31AF4F8-CA73-426D-AA4C-FF50B73B3A35}" destId="{D8EDDAAC-3E6E-439B-88CB-4D3BA74058F4}" srcOrd="3" destOrd="0" parTransId="{1B655261-6EBD-4332-8548-80396829F8EB}" sibTransId="{49D6B91F-D23D-4486-BD53-5D1F5D66794B}"/>
    <dgm:cxn modelId="{DAA830B5-BA7E-4D40-8821-C50BF5D2BC83}" type="presOf" srcId="{535C5DAF-CDA6-42B7-8B0D-CC9003F2F6FE}" destId="{C4B8C7FA-4072-42F2-B9AF-1A6E1ABE6D74}" srcOrd="0" destOrd="3" presId="urn:microsoft.com/office/officeart/2005/8/layout/hList2#1"/>
    <dgm:cxn modelId="{13F89DA5-1689-4478-BBFA-BFB4905526FE}" type="presOf" srcId="{BEEBEE0A-6036-401E-BEFE-6CBBF775CCFC}" destId="{8A212DA6-21E0-469C-AEEC-D326E9B0DC10}" srcOrd="0" destOrd="1" presId="urn:microsoft.com/office/officeart/2005/8/layout/hList2#1"/>
    <dgm:cxn modelId="{7CC53C45-0F88-4623-85E4-76B06CDECF34}" type="presOf" srcId="{F31AF4F8-CA73-426D-AA4C-FF50B73B3A35}" destId="{AD291CFA-1D8B-4A3C-ADAF-78BCE89E0489}" srcOrd="0" destOrd="0" presId="urn:microsoft.com/office/officeart/2005/8/layout/hList2#1"/>
    <dgm:cxn modelId="{DC49A0EE-1EB6-4758-B882-20397D8C69C2}" type="presOf" srcId="{D35A4EA7-681F-4661-B645-45E40A43A589}" destId="{05369727-7796-4409-8E61-F902E6908C11}" srcOrd="0" destOrd="2" presId="urn:microsoft.com/office/officeart/2005/8/layout/hList2#1"/>
    <dgm:cxn modelId="{62ABD27A-CCF1-4CA6-94FA-CBE28B32AE55}" srcId="{F31AF4F8-CA73-426D-AA4C-FF50B73B3A35}" destId="{A2E32C90-1EFF-4634-8F37-C229A40AB460}" srcOrd="0" destOrd="0" parTransId="{427A71D2-1E07-4803-8366-07768E55FA33}" sibTransId="{0C7BF255-7775-4F46-93E7-1D6C5B1DC591}"/>
    <dgm:cxn modelId="{87FB4982-F09F-43B5-820B-9F43F92D4FE0}" type="presOf" srcId="{D8EDDAAC-3E6E-439B-88CB-4D3BA74058F4}" destId="{8A212DA6-21E0-469C-AEEC-D326E9B0DC10}" srcOrd="0" destOrd="3" presId="urn:microsoft.com/office/officeart/2005/8/layout/hList2#1"/>
    <dgm:cxn modelId="{38992B2A-A632-447A-9F4C-17CA666406E1}" srcId="{492E1F64-B827-46B6-B056-7C94E8E0F1FD}" destId="{F31AF4F8-CA73-426D-AA4C-FF50B73B3A35}" srcOrd="2" destOrd="0" parTransId="{BEF08B84-1FB5-4620-983A-939096A6D70B}" sibTransId="{890A3DF8-DEAA-4FB3-ADDF-F9DEE6D13EFC}"/>
    <dgm:cxn modelId="{A4F1ABD7-D980-4302-9A65-77117ABB8A32}" type="presOf" srcId="{C6B51D95-4F4C-4B6E-ABDE-41DDBEAA82A0}" destId="{C4B8C7FA-4072-42F2-B9AF-1A6E1ABE6D74}" srcOrd="0" destOrd="1" presId="urn:microsoft.com/office/officeart/2005/8/layout/hList2#1"/>
    <dgm:cxn modelId="{58191029-E0FB-4AE8-A2CE-10322F0146A2}" type="presOf" srcId="{147E46C8-3C2C-41EE-8337-A83ABF03D432}" destId="{DCF67E3B-2C20-499A-8557-0F3B8C38BE09}" srcOrd="0" destOrd="1" presId="urn:microsoft.com/office/officeart/2005/8/layout/hList2#1"/>
    <dgm:cxn modelId="{F3BB3449-7BF5-466E-8BE7-AD13CF83C81A}" type="presOf" srcId="{9741DE4F-6682-4730-9E1A-75214D6A4FCF}" destId="{C4B8C7FA-4072-42F2-B9AF-1A6E1ABE6D74}" srcOrd="0" destOrd="2" presId="urn:microsoft.com/office/officeart/2005/8/layout/hList2#1"/>
    <dgm:cxn modelId="{7BADF9D5-60FC-41A1-9BC8-EB91FA23C575}" srcId="{F31AF4F8-CA73-426D-AA4C-FF50B73B3A35}" destId="{BEEBEE0A-6036-401E-BEFE-6CBBF775CCFC}" srcOrd="1" destOrd="0" parTransId="{C94E249B-2EFA-437A-97EE-1AAC31DBD74F}" sibTransId="{799F4E3D-E0E2-41F1-AE4A-4ACB145D478C}"/>
    <dgm:cxn modelId="{87EEBC94-49A8-4AFE-A7A8-1E6C2A319FC7}" srcId="{B9C35FAD-1F07-42A6-AEE7-2F887CBB823B}" destId="{7DCFB40B-0050-4EE9-BAAA-84E8A173C126}" srcOrd="0" destOrd="0" parTransId="{F751C3BA-F99E-49F2-8FBE-BF777A9E4144}" sibTransId="{171A1EE0-4019-47F4-BF6A-C22D5DFA69D1}"/>
    <dgm:cxn modelId="{775C8609-2ACF-4D57-952C-3101C4E2173F}" srcId="{0142E0E9-17AA-4042-B6DD-54D925157F53}" destId="{B27BFBFC-6314-4341-8D9A-EC59D0AEF8EC}" srcOrd="0" destOrd="0" parTransId="{689755E4-125C-429E-BA8C-A45A3EFBCD70}" sibTransId="{43910E8A-1B58-46D0-B8B3-A0475B5A2D36}"/>
    <dgm:cxn modelId="{302B0583-C7A2-4B86-BD70-01C0100778D6}" type="presOf" srcId="{B9392A3C-8ECA-4027-846B-6055A213A41C}" destId="{05369727-7796-4409-8E61-F902E6908C11}" srcOrd="0" destOrd="1" presId="urn:microsoft.com/office/officeart/2005/8/layout/hList2#1"/>
    <dgm:cxn modelId="{1E907DCD-A631-4F90-878B-B80316A5D225}" srcId="{0142E0E9-17AA-4042-B6DD-54D925157F53}" destId="{147E46C8-3C2C-41EE-8337-A83ABF03D432}" srcOrd="1" destOrd="0" parTransId="{477F1AA3-2DDA-49DA-8655-F9C80D49BFE5}" sibTransId="{2E8EF03B-5FD7-4B31-88B2-9E26C8B9EF0F}"/>
    <dgm:cxn modelId="{73B0944E-39A5-49F8-A4AE-E1E2FA8BB72B}" type="presOf" srcId="{B27BFBFC-6314-4341-8D9A-EC59D0AEF8EC}" destId="{DCF67E3B-2C20-499A-8557-0F3B8C38BE09}" srcOrd="0" destOrd="0" presId="urn:microsoft.com/office/officeart/2005/8/layout/hList2#1"/>
    <dgm:cxn modelId="{5DDBC7D5-6DEA-42EC-BF71-7100AF94AEDC}" srcId="{492E1F64-B827-46B6-B056-7C94E8E0F1FD}" destId="{0142E0E9-17AA-4042-B6DD-54D925157F53}" srcOrd="3" destOrd="0" parTransId="{45CA59C2-F21B-48D7-A591-88BF6941DF23}" sibTransId="{E81108EC-E9A2-4FB0-BC33-76B08F8449D9}"/>
    <dgm:cxn modelId="{05306763-E08C-4F77-8849-7B2EB6FA89CC}" srcId="{A58FCB4E-6C5F-4FBF-8A0A-C572428D6D08}" destId="{9741DE4F-6682-4730-9E1A-75214D6A4FCF}" srcOrd="2" destOrd="0" parTransId="{26B263E2-0D0B-456E-9A9A-A6CF0B1FD3DB}" sibTransId="{ECEDCC4E-763F-46E1-B817-24D38F8F220B}"/>
    <dgm:cxn modelId="{09347C66-598D-475C-A317-5284576F0C56}" type="presParOf" srcId="{D3A979EB-8519-42E2-B5A9-614D3B5192E6}" destId="{7D4FE739-8F97-40E0-A6D0-EECE0613FF92}" srcOrd="0" destOrd="0" presId="urn:microsoft.com/office/officeart/2005/8/layout/hList2#1"/>
    <dgm:cxn modelId="{5D7F8643-BA14-4CB4-B6E3-CE04A210A24E}" type="presParOf" srcId="{7D4FE739-8F97-40E0-A6D0-EECE0613FF92}" destId="{542D109C-1ABE-47C9-A132-5A4C7C393A9F}" srcOrd="0" destOrd="0" presId="urn:microsoft.com/office/officeart/2005/8/layout/hList2#1"/>
    <dgm:cxn modelId="{D0AF9996-0C35-4DCE-A208-FF8BB3DC6FC5}" type="presParOf" srcId="{7D4FE739-8F97-40E0-A6D0-EECE0613FF92}" destId="{C4B8C7FA-4072-42F2-B9AF-1A6E1ABE6D74}" srcOrd="1" destOrd="0" presId="urn:microsoft.com/office/officeart/2005/8/layout/hList2#1"/>
    <dgm:cxn modelId="{CB39DBB3-43A7-48DB-9AB0-776E0C0BF23D}" type="presParOf" srcId="{7D4FE739-8F97-40E0-A6D0-EECE0613FF92}" destId="{CB3A8854-3F9D-4854-8EDA-826652558AC0}" srcOrd="2" destOrd="0" presId="urn:microsoft.com/office/officeart/2005/8/layout/hList2#1"/>
    <dgm:cxn modelId="{816B8739-4ED5-4ABA-A1BB-45867BB5CA29}" type="presParOf" srcId="{D3A979EB-8519-42E2-B5A9-614D3B5192E6}" destId="{FE528868-2711-4ECB-BA5C-0E64AE4FF223}" srcOrd="1" destOrd="0" presId="urn:microsoft.com/office/officeart/2005/8/layout/hList2#1"/>
    <dgm:cxn modelId="{E8AF96CE-46F9-464C-B05B-259AFB8DAE60}" type="presParOf" srcId="{D3A979EB-8519-42E2-B5A9-614D3B5192E6}" destId="{8207633E-645E-40A3-825B-DB3403539197}" srcOrd="2" destOrd="0" presId="urn:microsoft.com/office/officeart/2005/8/layout/hList2#1"/>
    <dgm:cxn modelId="{CC2A6881-A6FF-4369-BCDD-0DD4577FFEA3}" type="presParOf" srcId="{8207633E-645E-40A3-825B-DB3403539197}" destId="{F8131472-A24E-400B-BB9E-9ECE42C22ADD}" srcOrd="0" destOrd="0" presId="urn:microsoft.com/office/officeart/2005/8/layout/hList2#1"/>
    <dgm:cxn modelId="{875944B5-5584-4D60-A521-3F38970AC243}" type="presParOf" srcId="{8207633E-645E-40A3-825B-DB3403539197}" destId="{05369727-7796-4409-8E61-F902E6908C11}" srcOrd="1" destOrd="0" presId="urn:microsoft.com/office/officeart/2005/8/layout/hList2#1"/>
    <dgm:cxn modelId="{F712DF04-644B-44F2-8DE0-6AEBEF9FFF95}" type="presParOf" srcId="{8207633E-645E-40A3-825B-DB3403539197}" destId="{A80A3A8A-A486-4C2F-9204-EAE569C8E807}" srcOrd="2" destOrd="0" presId="urn:microsoft.com/office/officeart/2005/8/layout/hList2#1"/>
    <dgm:cxn modelId="{B52B1B76-BAB5-48E3-83C9-6BEDF297052A}" type="presParOf" srcId="{D3A979EB-8519-42E2-B5A9-614D3B5192E6}" destId="{CB11DD16-FC59-4EEC-9FD2-6B0B0A08E28C}" srcOrd="3" destOrd="0" presId="urn:microsoft.com/office/officeart/2005/8/layout/hList2#1"/>
    <dgm:cxn modelId="{DE24C361-8745-46EA-8D2D-96ABAFBF94CD}" type="presParOf" srcId="{D3A979EB-8519-42E2-B5A9-614D3B5192E6}" destId="{7B7E4666-F143-41DA-92AE-409D66D289F4}" srcOrd="4" destOrd="0" presId="urn:microsoft.com/office/officeart/2005/8/layout/hList2#1"/>
    <dgm:cxn modelId="{F8227120-40D8-440C-992D-60B140DD9CBE}" type="presParOf" srcId="{7B7E4666-F143-41DA-92AE-409D66D289F4}" destId="{65AA4315-4A74-4B93-9083-D833724B0833}" srcOrd="0" destOrd="0" presId="urn:microsoft.com/office/officeart/2005/8/layout/hList2#1"/>
    <dgm:cxn modelId="{F9202413-DA9E-4298-BDAA-CC14AA481AF7}" type="presParOf" srcId="{7B7E4666-F143-41DA-92AE-409D66D289F4}" destId="{8A212DA6-21E0-469C-AEEC-D326E9B0DC10}" srcOrd="1" destOrd="0" presId="urn:microsoft.com/office/officeart/2005/8/layout/hList2#1"/>
    <dgm:cxn modelId="{CD66DA3F-9F76-4813-A665-6559300B1F0C}" type="presParOf" srcId="{7B7E4666-F143-41DA-92AE-409D66D289F4}" destId="{AD291CFA-1D8B-4A3C-ADAF-78BCE89E0489}" srcOrd="2" destOrd="0" presId="urn:microsoft.com/office/officeart/2005/8/layout/hList2#1"/>
    <dgm:cxn modelId="{E31BE96A-9757-4D21-992A-5F720366E53C}" type="presParOf" srcId="{D3A979EB-8519-42E2-B5A9-614D3B5192E6}" destId="{D1328BFF-FBE9-42FD-894D-FBC298BDDD39}" srcOrd="5" destOrd="0" presId="urn:microsoft.com/office/officeart/2005/8/layout/hList2#1"/>
    <dgm:cxn modelId="{4201E53B-C394-45D6-9399-8ED0FF25C0FF}" type="presParOf" srcId="{D3A979EB-8519-42E2-B5A9-614D3B5192E6}" destId="{84AA88B2-5CF7-4E45-A3EC-682081886375}" srcOrd="6" destOrd="0" presId="urn:microsoft.com/office/officeart/2005/8/layout/hList2#1"/>
    <dgm:cxn modelId="{EFC68D50-B17A-48E0-BF13-41EEE285CEA8}" type="presParOf" srcId="{84AA88B2-5CF7-4E45-A3EC-682081886375}" destId="{6925EF0D-52AC-4FC4-9039-3158375D2BBD}" srcOrd="0" destOrd="0" presId="urn:microsoft.com/office/officeart/2005/8/layout/hList2#1"/>
    <dgm:cxn modelId="{29EE3EE2-AB7A-42BC-8CDA-8AE1519C3F75}" type="presParOf" srcId="{84AA88B2-5CF7-4E45-A3EC-682081886375}" destId="{DCF67E3B-2C20-499A-8557-0F3B8C38BE09}" srcOrd="1" destOrd="0" presId="urn:microsoft.com/office/officeart/2005/8/layout/hList2#1"/>
    <dgm:cxn modelId="{EC304480-2CA4-4C40-B03C-9A2ACCAC0D51}" type="presParOf" srcId="{84AA88B2-5CF7-4E45-A3EC-682081886375}" destId="{638D68F0-E6DE-45CE-897C-2A43A1A59A7A}" srcOrd="2" destOrd="0" presId="urn:microsoft.com/office/officeart/2005/8/layout/hList2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A8854-3F9D-4854-8EDA-826652558AC0}">
      <dsp:nvSpPr>
        <dsp:cNvPr id="0" name=""/>
        <dsp:cNvSpPr/>
      </dsp:nvSpPr>
      <dsp:spPr>
        <a:xfrm rot="16200000">
          <a:off x="-1276823" y="2095080"/>
          <a:ext cx="3150108" cy="47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714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-1276823" y="2095080"/>
        <a:ext cx="3150108" cy="473627"/>
      </dsp:txXfrm>
    </dsp:sp>
    <dsp:sp modelId="{C4B8C7FA-4072-42F2-B9AF-1A6E1ABE6D74}">
      <dsp:nvSpPr>
        <dsp:cNvPr id="0" name=""/>
        <dsp:cNvSpPr/>
      </dsp:nvSpPr>
      <dsp:spPr>
        <a:xfrm>
          <a:off x="535044" y="756840"/>
          <a:ext cx="2359169" cy="315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417714" rIns="341376" bIns="341376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</dsp:txBody>
      <dsp:txXfrm>
        <a:off x="535044" y="756840"/>
        <a:ext cx="2359169" cy="3150108"/>
      </dsp:txXfrm>
    </dsp:sp>
    <dsp:sp modelId="{542D109C-1ABE-47C9-A132-5A4C7C393A9F}">
      <dsp:nvSpPr>
        <dsp:cNvPr id="0" name=""/>
        <dsp:cNvSpPr/>
      </dsp:nvSpPr>
      <dsp:spPr>
        <a:xfrm>
          <a:off x="61416" y="131651"/>
          <a:ext cx="947255" cy="94725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A3A8A-A486-4C2F-9204-EAE569C8E807}">
      <dsp:nvSpPr>
        <dsp:cNvPr id="0" name=""/>
        <dsp:cNvSpPr/>
      </dsp:nvSpPr>
      <dsp:spPr>
        <a:xfrm rot="16200000">
          <a:off x="2181692" y="2095080"/>
          <a:ext cx="3150108" cy="47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714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2181692" y="2095080"/>
        <a:ext cx="3150108" cy="473627"/>
      </dsp:txXfrm>
    </dsp:sp>
    <dsp:sp modelId="{05369727-7796-4409-8E61-F902E6908C11}">
      <dsp:nvSpPr>
        <dsp:cNvPr id="0" name=""/>
        <dsp:cNvSpPr/>
      </dsp:nvSpPr>
      <dsp:spPr>
        <a:xfrm>
          <a:off x="3993560" y="756840"/>
          <a:ext cx="2359169" cy="315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417714" rIns="341376" bIns="341376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</dsp:txBody>
      <dsp:txXfrm>
        <a:off x="3993560" y="756840"/>
        <a:ext cx="2359169" cy="3150108"/>
      </dsp:txXfrm>
    </dsp:sp>
    <dsp:sp modelId="{F8131472-A24E-400B-BB9E-9ECE42C22ADD}">
      <dsp:nvSpPr>
        <dsp:cNvPr id="0" name=""/>
        <dsp:cNvSpPr/>
      </dsp:nvSpPr>
      <dsp:spPr>
        <a:xfrm>
          <a:off x="3519932" y="131651"/>
          <a:ext cx="947255" cy="94725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91CFA-1D8B-4A3C-ADAF-78BCE89E0489}">
      <dsp:nvSpPr>
        <dsp:cNvPr id="0" name=""/>
        <dsp:cNvSpPr/>
      </dsp:nvSpPr>
      <dsp:spPr>
        <a:xfrm rot="16200000">
          <a:off x="5640208" y="2095080"/>
          <a:ext cx="3150108" cy="47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7714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5640208" y="2095080"/>
        <a:ext cx="3150108" cy="473627"/>
      </dsp:txXfrm>
    </dsp:sp>
    <dsp:sp modelId="{8A212DA6-21E0-469C-AEEC-D326E9B0DC10}">
      <dsp:nvSpPr>
        <dsp:cNvPr id="0" name=""/>
        <dsp:cNvSpPr/>
      </dsp:nvSpPr>
      <dsp:spPr>
        <a:xfrm>
          <a:off x="7452076" y="756840"/>
          <a:ext cx="2359169" cy="3150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417714" rIns="341376" bIns="341376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700" kern="1200"/>
        </a:p>
      </dsp:txBody>
      <dsp:txXfrm>
        <a:off x="7452076" y="756840"/>
        <a:ext cx="2359169" cy="3150108"/>
      </dsp:txXfrm>
    </dsp:sp>
    <dsp:sp modelId="{65AA4315-4A74-4B93-9083-D833724B0833}">
      <dsp:nvSpPr>
        <dsp:cNvPr id="0" name=""/>
        <dsp:cNvSpPr/>
      </dsp:nvSpPr>
      <dsp:spPr>
        <a:xfrm>
          <a:off x="6978448" y="131651"/>
          <a:ext cx="947255" cy="94725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pPr rtl="0"/>
              <a:t>07.01.2021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07.01.2021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322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rtl="0"/>
              <a:t>3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4421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pPr rtl="0"/>
              <a:t>07.01.2021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=""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-862965"/>
            <a:ext cx="9966960" cy="2926080"/>
          </a:xfrm>
        </p:spPr>
        <p:txBody>
          <a:bodyPr rtlCol="0">
            <a:normAutofit/>
          </a:bodyPr>
          <a:lstStyle/>
          <a:p>
            <a:r>
              <a:rPr lang="ru-RU" sz="2200" dirty="0"/>
              <a:t> «Эффективная модель методической службы образовательной организации МБОУ «</a:t>
            </a:r>
            <a:r>
              <a:rPr lang="ru-RU" sz="2200" dirty="0" err="1"/>
              <a:t>Майминская</a:t>
            </a:r>
            <a:r>
              <a:rPr lang="ru-RU" sz="2200" dirty="0"/>
              <a:t> СОШ №3 им. В.Ф. Хохолкова»  как сетевого ресурсного центра повышения качества общего образования</a:t>
            </a:r>
            <a:r>
              <a:rPr lang="ru-RU" sz="2200" dirty="0" smtClean="0"/>
              <a:t>»</a:t>
            </a:r>
            <a:endParaRPr lang="ru-RU" sz="2200" dirty="0">
              <a:latin typeface="Rockwell" panose="020606030202050204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4789751"/>
            <a:ext cx="8767860" cy="1388165"/>
          </a:xfrm>
        </p:spPr>
        <p:txBody>
          <a:bodyPr rtlCol="0">
            <a:normAutofit fontScale="77500" lnSpcReduction="20000"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Описание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мероприятий 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«Создание сети школ, реализующих инновационные программы для отработки новых технологий и содержания обучения и воспитания, через конкурсную поддержку школьных инициатив и сетевых проектов» ведомственной целевой программы «Развитие современных механизмов и технологий дошкольного и общего образования»  государственной программы Российской Федерации  «Развитие образования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270" y="2382604"/>
            <a:ext cx="2783542" cy="20876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6169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44" y="231140"/>
            <a:ext cx="9875520" cy="1356360"/>
          </a:xfrm>
        </p:spPr>
        <p:txBody>
          <a:bodyPr rtlCol="0"/>
          <a:lstStyle/>
          <a:p>
            <a:pPr rtl="0"/>
            <a:r>
              <a:rPr lang="ru-RU" dirty="0" smtClean="0">
                <a:latin typeface="Rockwell" panose="02060603020205020403" pitchFamily="18" charset="0"/>
              </a:rPr>
              <a:t>Целевое направление проекта</a:t>
            </a:r>
            <a:endParaRPr lang="ru-RU" dirty="0">
              <a:latin typeface="Rockwell" panose="020606030202050204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овышение </a:t>
            </a:r>
            <a:r>
              <a:rPr lang="ru-RU" dirty="0"/>
              <a:t>качества образования через создание целостной обучающей системы, обеспечивающей  повышение результативности учебного процесса, индивидуализацию обучения и интеграцию различных типов учебной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40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44" y="231140"/>
            <a:ext cx="9875520" cy="1356360"/>
          </a:xfrm>
        </p:spPr>
        <p:txBody>
          <a:bodyPr rtlCol="0"/>
          <a:lstStyle/>
          <a:p>
            <a:r>
              <a:rPr lang="ru-RU" dirty="0">
                <a:latin typeface="Rockwell" panose="02060603020205020403" pitchFamily="18" charset="0"/>
              </a:rPr>
              <a:t>Цель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действенного механизма организации образовательной деятельности, представляющего интеграцию технической, дидактической, пользовательской и информационно-образовательной сред, обеспечивающих выполнение последовательности совместных действий субъектов образовательной деятельности в условиях информатизации образования, направленного на достижение запланированных образовательных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68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 Спроектировать, разработать и апробировать модель сетевого взаимодействия образовательных организаций </a:t>
            </a:r>
            <a:r>
              <a:rPr lang="ru-RU" dirty="0" err="1"/>
              <a:t>Майминского</a:t>
            </a:r>
            <a:r>
              <a:rPr lang="ru-RU" dirty="0"/>
              <a:t> района путём создания  Ресурсного центра на базе МБОУ «</a:t>
            </a:r>
            <a:r>
              <a:rPr lang="ru-RU" dirty="0" err="1"/>
              <a:t>Майминская</a:t>
            </a:r>
            <a:r>
              <a:rPr lang="ru-RU" dirty="0"/>
              <a:t> СОШ №3 им. В.Ф. Хохолкова».</a:t>
            </a:r>
          </a:p>
          <a:p>
            <a:r>
              <a:rPr lang="ru-RU" dirty="0"/>
              <a:t> 2.   Выявить и обосновать комплекс организационно-педагогических условий формирования инновационной образовательной среды, обеспечивающей возможность индивидуального выбора в режиме сетевого взаимодействия.</a:t>
            </a:r>
          </a:p>
          <a:p>
            <a:r>
              <a:rPr lang="ru-RU" dirty="0"/>
              <a:t>3. Разработать новые эффективные средства и формы организации образовательной деятельности в условиях сетевого взаимодействия, способствовать их распространению.</a:t>
            </a:r>
          </a:p>
          <a:p>
            <a:r>
              <a:rPr lang="ru-RU" dirty="0"/>
              <a:t>4. Способствовать эффективному развитию профессиональных компетентностей педагогических и </a:t>
            </a:r>
            <a:r>
              <a:rPr lang="ru-RU" dirty="0" smtClean="0"/>
              <a:t>руководящих </a:t>
            </a:r>
            <a:r>
              <a:rPr lang="ru-RU" dirty="0"/>
              <a:t>работников в процессе сетевого взаимодействия. </a:t>
            </a:r>
            <a:endParaRPr lang="ru-RU" dirty="0" smtClean="0"/>
          </a:p>
          <a:p>
            <a:r>
              <a:rPr lang="ru-RU" dirty="0"/>
              <a:t>5. Обеспечить обучающимся с повышенными образовательными потребностями и особыми интеллектуальными, творческими способностями, высоким уровнем развития навыков самообразования, обучающихся с ограниченными возможностями здоровья и имеющих низкую мотивацию к учению и их родителям (законным представителям) возможностью выстраивать индивидуальные образовательные траектории.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765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- участники образовательных отношений;</a:t>
            </a:r>
          </a:p>
          <a:p>
            <a:pPr marL="45720" indent="0">
              <a:buNone/>
            </a:pPr>
            <a:r>
              <a:rPr lang="ru-RU" dirty="0"/>
              <a:t>- группы обучающихся  с повышенными образовательными потребностями и особыми интеллектуальными, творческими, способностями, высоким уровнем развития навыков самообразования; </a:t>
            </a:r>
          </a:p>
          <a:p>
            <a:pPr marL="45720" indent="0">
              <a:buNone/>
            </a:pPr>
            <a:r>
              <a:rPr lang="ru-RU" dirty="0"/>
              <a:t>- обучающиеся, имеющих низкую мотивацию к учению;</a:t>
            </a:r>
          </a:p>
          <a:p>
            <a:pPr marL="45720" indent="0">
              <a:buNone/>
            </a:pPr>
            <a:r>
              <a:rPr lang="ru-RU" dirty="0"/>
              <a:t>- родители (законные представители) обучающихся; </a:t>
            </a:r>
          </a:p>
          <a:p>
            <a:pPr marL="45720" indent="0">
              <a:buNone/>
            </a:pPr>
            <a:r>
              <a:rPr lang="ru-RU" dirty="0"/>
              <a:t>- педагогические коллективы образовательных организаций, в том числе школ со стабильно низкими образовательными результатами, малокомплектные школы, школы, испытывающие кадровый дефицит.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99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Объект 2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3906" y="243271"/>
            <a:ext cx="4435047" cy="6413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76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Промежуточные  результаты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5721542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975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0</TotalTime>
  <Words>518</Words>
  <Application>Microsoft Office PowerPoint</Application>
  <PresentationFormat>Произвольный</PresentationFormat>
  <Paragraphs>43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Основа</vt:lpstr>
      <vt:lpstr> «Эффективная модель методической службы образовательной организации МБОУ «Майминская СОШ №3 им. В.Ф. Хохолкова»  как сетевого ресурсного центра повышения качества общего образования»</vt:lpstr>
      <vt:lpstr>Целевое направление проекта</vt:lpstr>
      <vt:lpstr>Цель проекта:</vt:lpstr>
      <vt:lpstr>Задачи проекта:</vt:lpstr>
      <vt:lpstr>Целевая аудитория:</vt:lpstr>
      <vt:lpstr>Слайд 6</vt:lpstr>
      <vt:lpstr>Промежуточные  результаты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2020-11-19T13:10:40Z</dcterms:created>
  <dcterms:modified xsi:type="dcterms:W3CDTF">2021-01-07T03:27:26Z</dcterms:modified>
</cp:coreProperties>
</file>