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61" r:id="rId5"/>
    <p:sldId id="264" r:id="rId6"/>
    <p:sldId id="265" r:id="rId7"/>
    <p:sldId id="262" r:id="rId8"/>
    <p:sldId id="263" r:id="rId9"/>
    <p:sldId id="266" r:id="rId10"/>
    <p:sldId id="273" r:id="rId11"/>
    <p:sldId id="274" r:id="rId12"/>
    <p:sldId id="275" r:id="rId13"/>
    <p:sldId id="269" r:id="rId14"/>
    <p:sldId id="271" r:id="rId15"/>
    <p:sldId id="268" r:id="rId16"/>
    <p:sldId id="272" r:id="rId17"/>
    <p:sldId id="267" r:id="rId18"/>
    <p:sldId id="279" r:id="rId19"/>
    <p:sldId id="278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6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1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5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8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6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4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8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7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AC478-A0CE-40C7-B97C-B0428296CE6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CA39-1814-47A6-AEB2-55903B5C8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668" y="648905"/>
            <a:ext cx="105156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Развитие экологической грамотности в начальной школе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211614" y="5228677"/>
            <a:ext cx="5578365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i="1" dirty="0" smtClean="0"/>
              <a:t>Учитель начальных классов </a:t>
            </a:r>
          </a:p>
          <a:p>
            <a:pPr algn="r"/>
            <a:r>
              <a:rPr lang="ru-RU" sz="2800" b="1" i="1" dirty="0" smtClean="0"/>
              <a:t>МБОУ «СОШ №17» </a:t>
            </a:r>
            <a:r>
              <a:rPr lang="ru-RU" sz="2800" b="1" i="1" dirty="0" err="1" smtClean="0"/>
              <a:t>г.Чебоксары</a:t>
            </a:r>
            <a:endParaRPr lang="ru-RU" sz="2800" b="1" i="1" dirty="0" smtClean="0"/>
          </a:p>
          <a:p>
            <a:pPr algn="r"/>
            <a:r>
              <a:rPr lang="ru-RU" sz="2800" b="1" i="1" dirty="0" smtClean="0"/>
              <a:t>Михеева Екатерина Владимировна</a:t>
            </a:r>
            <a:endParaRPr lang="ru-RU" sz="2800" b="1" i="1" dirty="0"/>
          </a:p>
        </p:txBody>
      </p:sp>
      <p:pic>
        <p:nvPicPr>
          <p:cNvPr id="1026" name="Picture 2" descr="C:\Users\1\Desktop\картинки\P1140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900">
            <a:off x="277498" y="2988452"/>
            <a:ext cx="2519454" cy="188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картинки\09081731102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032">
            <a:off x="3568921" y="3095919"/>
            <a:ext cx="2368401" cy="17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картинки\ekologhichieskii-prazdnik-1_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39" y="5071650"/>
            <a:ext cx="2453582" cy="163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6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5" y="2936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Немаловажно научить детей не только ухаживать за растениями, но самим их выращивать.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6" y="1825625"/>
            <a:ext cx="3717325" cy="49564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40" y="1825625"/>
            <a:ext cx="3661234" cy="48816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57" y="1825625"/>
            <a:ext cx="3629661" cy="48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первые всходы.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7" y="1983581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983581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74" y="1983581"/>
            <a:ext cx="3292526" cy="43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летний урожай подсолнечника.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2082800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280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402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9814" cy="14163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изобразительного искусства ребята учатся видеть красоту природы.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3" y="1916304"/>
            <a:ext cx="5754250" cy="431568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02" y="1891151"/>
            <a:ext cx="3699170" cy="4932228"/>
          </a:xfrm>
        </p:spPr>
      </p:pic>
    </p:spTree>
    <p:extLst>
      <p:ext uri="{BB962C8B-B14F-4D97-AF65-F5344CB8AC3E}">
        <p14:creationId xmlns:p14="http://schemas.microsoft.com/office/powerpoint/2010/main" val="20328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72099" y="614363"/>
            <a:ext cx="6072189" cy="473392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свежем воздухе благотворно воздействует на ребят: у них развивается наблюдательность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цветовое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восприятие. А также они учатся контактировать с насекомыми, проявляющими свой интерес к ребятам.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ченики активно используют природный материал , находящийся прямо под рукой.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365125"/>
            <a:ext cx="4476750" cy="5970904"/>
          </a:xfrm>
        </p:spPr>
      </p:pic>
    </p:spTree>
    <p:extLst>
      <p:ext uri="{BB962C8B-B14F-4D97-AF65-F5344CB8AC3E}">
        <p14:creationId xmlns:p14="http://schemas.microsoft.com/office/powerpoint/2010/main" val="10869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24" y="365125"/>
            <a:ext cx="5829300" cy="13255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продолжается и  на уроках технологии.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3386137"/>
            <a:ext cx="5181600" cy="2914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494467"/>
            <a:ext cx="5181600" cy="2392441"/>
          </a:xfrm>
        </p:spPr>
      </p:pic>
      <p:sp>
        <p:nvSpPr>
          <p:cNvPr id="8" name="Прямоугольник 7"/>
          <p:cNvSpPr/>
          <p:nvPr/>
        </p:nvSpPr>
        <p:spPr>
          <a:xfrm>
            <a:off x="6143624" y="2370474"/>
            <a:ext cx="56435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Именно уроки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технологии способствуют расширению знаний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 учеников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 практическом значении природных материалов в жизни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человека.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Ребята учатся использовать эти природные материалы на уроке.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19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экологическое воспитание тесно связано с трудовым воспитанием.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именно в процессе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человек крепнет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и морально.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46" y="2186919"/>
            <a:ext cx="5764597" cy="43234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7" y="1824312"/>
            <a:ext cx="3465786" cy="4621049"/>
          </a:xfrm>
        </p:spPr>
      </p:pic>
    </p:spTree>
    <p:extLst>
      <p:ext uri="{BB962C8B-B14F-4D97-AF65-F5344CB8AC3E}">
        <p14:creationId xmlns:p14="http://schemas.microsoft.com/office/powerpoint/2010/main" val="32244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подкармливаем птиц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50" y="1890713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713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25" y="1890714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«добрые крышечки»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9" y="1850176"/>
            <a:ext cx="4156486" cy="41564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11" y="1837475"/>
            <a:ext cx="5820105" cy="4365079"/>
          </a:xfrm>
        </p:spPr>
      </p:pic>
    </p:spTree>
    <p:extLst>
      <p:ext uri="{BB962C8B-B14F-4D97-AF65-F5344CB8AC3E}">
        <p14:creationId xmlns:p14="http://schemas.microsoft.com/office/powerpoint/2010/main" val="12047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931" y="1128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Сдаем макулатуру и спасаем деревья.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1" y="1962151"/>
            <a:ext cx="5756221" cy="43171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2" y="1481247"/>
            <a:ext cx="3748784" cy="4998380"/>
          </a:xfrm>
        </p:spPr>
      </p:pic>
    </p:spTree>
    <p:extLst>
      <p:ext uri="{BB962C8B-B14F-4D97-AF65-F5344CB8AC3E}">
        <p14:creationId xmlns:p14="http://schemas.microsoft.com/office/powerpoint/2010/main" val="2595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96304" y="1521866"/>
            <a:ext cx="6017172" cy="22933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времени на изучение взаимосвязи между живой и неживой природы мы отводим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окружающего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6" y="857250"/>
            <a:ext cx="5213835" cy="5262563"/>
          </a:xfrm>
        </p:spPr>
      </p:pic>
    </p:spTree>
    <p:extLst>
      <p:ext uri="{BB962C8B-B14F-4D97-AF65-F5344CB8AC3E}">
        <p14:creationId xmlns:p14="http://schemas.microsoft.com/office/powerpoint/2010/main" val="7013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966" y="2390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 использованные батарейки.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96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5" y="1825625"/>
            <a:ext cx="4294931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01" y="1825625"/>
            <a:ext cx="32353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223235"/>
            <a:ext cx="115876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мы с изучения дикорастущих и культурных растений. Их истории происхождения, целебных свойств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35" y="1825625"/>
            <a:ext cx="3263503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1825625"/>
            <a:ext cx="3263503" cy="4351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1874043"/>
            <a:ext cx="3227189" cy="43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5" y="732631"/>
            <a:ext cx="11054255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этапе работы знакомимся  с растениями нашего класса.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1508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751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чимся ухаживать за комнатными  растениями: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протирать их от пыли, поливать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60" y="1629046"/>
            <a:ext cx="3733492" cy="49779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60" y="1676345"/>
            <a:ext cx="3571567" cy="4762090"/>
          </a:xfrm>
        </p:spPr>
      </p:pic>
    </p:spTree>
    <p:extLst>
      <p:ext uri="{BB962C8B-B14F-4D97-AF65-F5344CB8AC3E}">
        <p14:creationId xmlns:p14="http://schemas.microsoft.com/office/powerpoint/2010/main" val="17175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26819" y="236538"/>
            <a:ext cx="6788944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этап –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опрыскивание.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8" r="969"/>
          <a:stretch/>
        </p:blipFill>
        <p:spPr>
          <a:xfrm>
            <a:off x="256067" y="1229709"/>
            <a:ext cx="4647009" cy="4738273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988719" y="1722219"/>
            <a:ext cx="7203281" cy="4743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Ребята узнают правила,  при которых опрыскивание растений не допускается: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опрыскивание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которое может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ожогам листьев.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прыскивайте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жесткой и минеральной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оставляет белые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листьях.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мокрых растений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холодном и влажном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оно способствует быстрому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грибковых заболеваний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загниванию.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758" y="191704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ухаживать за растениями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1" y="1285999"/>
            <a:ext cx="4033345" cy="5377794"/>
          </a:xfr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845925" y="1898760"/>
            <a:ext cx="7072805" cy="3918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ребята начинают обнаруживать, что после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полива земля в цветочном горшке немного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уплотняется и на поверхности образуется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твердая корочка,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пропускающая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почву. </a:t>
            </a:r>
          </a:p>
        </p:txBody>
      </p:sp>
    </p:spTree>
    <p:extLst>
      <p:ext uri="{BB962C8B-B14F-4D97-AF65-F5344CB8AC3E}">
        <p14:creationId xmlns:p14="http://schemas.microsoft.com/office/powerpoint/2010/main" val="34564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262" y="112877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ухаживать за растениями.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7" y="1289596"/>
            <a:ext cx="3891455" cy="51886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7713" y="1403132"/>
            <a:ext cx="7471377" cy="5139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помогает ученикам справиться с этой бедой с помощью процесса рыхления земли.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именно при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рыхлении почвенная корка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разбивается и структура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улучшается.  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более воздухопроницаемым. Корни лучше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дышат» и влага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процедуру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рыхления частенько называют «сухим поливом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обязательно этим процессом нужно предупредить ребят, чтобы они рыхлили аккуратно и старались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задевать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6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966" y="1286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ребята на практике применяют полученную информацию.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1850430"/>
            <a:ext cx="4326533" cy="43265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35" y="1850430"/>
            <a:ext cx="4301727" cy="43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352</Words>
  <Application>Microsoft Office PowerPoint</Application>
  <PresentationFormat>Широкоэкранный</PresentationFormat>
  <Paragraphs>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Развитие экологической грамотности в начальной школе</vt:lpstr>
      <vt:lpstr>Много времени на изучение взаимосвязи между живой и неживой природы мы отводим на уроках окружающего мира.</vt:lpstr>
      <vt:lpstr>Начинаем мы с изучения дикорастущих и культурных растений. Их истории происхождения, целебных свойств.</vt:lpstr>
      <vt:lpstr>На следующем этапе работы знакомимся  с растениями нашего класса. </vt:lpstr>
      <vt:lpstr>Учимся ухаживать за комнатными  растениями:  протирать их от пыли, поливать.</vt:lpstr>
      <vt:lpstr>Следующий этап – опрыскивание.</vt:lpstr>
      <vt:lpstr>Учимся ухаживать за растениями.</vt:lpstr>
      <vt:lpstr>Учимся ухаживать за растениями.</vt:lpstr>
      <vt:lpstr>Дома ребята на практике применяют полученную информацию.</vt:lpstr>
      <vt:lpstr>Немаловажно научить детей не только ухаживать за растениями, но самим их выращивать.</vt:lpstr>
      <vt:lpstr>Наши первые всходы.</vt:lpstr>
      <vt:lpstr>Наш летний урожай подсолнечника.</vt:lpstr>
      <vt:lpstr>На уроках изобразительного искусства ребята учатся видеть красоту природы.</vt:lpstr>
      <vt:lpstr>Рисование на свежем воздухе благотворно воздействует на ребят: у них развивается наблюдательность, цветовое восприятие. А также они учатся контактировать с насекомыми, проявляющими свой интерес к ребятам. Ученики активно используют природный материал , находящийся прямо под рукой. </vt:lpstr>
      <vt:lpstr>Экологическое воспитание продолжается и  на уроках технологии.</vt:lpstr>
      <vt:lpstr>Также экологическое воспитание тесно связано с трудовым воспитанием. Ведь именно в процессе труда человек крепнет физически и морально. </vt:lpstr>
      <vt:lpstr>Активно подкармливаем птиц</vt:lpstr>
      <vt:lpstr>  Собираем «добрые крышечки»</vt:lpstr>
      <vt:lpstr>Сдаем макулатуру и спасаем деревья.</vt:lpstr>
      <vt:lpstr>Собираем  использованные батарейки.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“Ребёнок по своей природе — пытливый исследователь, открыватель мира. Так пусть перед ним откроется  чудесный мир в живых красках, ярких и трепетных звуках”. </dc:title>
  <dc:creator>Asus</dc:creator>
  <cp:lastModifiedBy>Учитель</cp:lastModifiedBy>
  <cp:revision>49</cp:revision>
  <dcterms:created xsi:type="dcterms:W3CDTF">2020-11-08T13:07:31Z</dcterms:created>
  <dcterms:modified xsi:type="dcterms:W3CDTF">2020-11-20T10:11:07Z</dcterms:modified>
</cp:coreProperties>
</file>