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60" r:id="rId4"/>
    <p:sldId id="302" r:id="rId5"/>
    <p:sldId id="283" r:id="rId6"/>
    <p:sldId id="284" r:id="rId7"/>
    <p:sldId id="285" r:id="rId8"/>
    <p:sldId id="303" r:id="rId9"/>
    <p:sldId id="288" r:id="rId10"/>
    <p:sldId id="304" r:id="rId11"/>
    <p:sldId id="291" r:id="rId12"/>
    <p:sldId id="292" r:id="rId13"/>
    <p:sldId id="305" r:id="rId14"/>
    <p:sldId id="293" r:id="rId15"/>
    <p:sldId id="294" r:id="rId16"/>
    <p:sldId id="296" r:id="rId17"/>
    <p:sldId id="306" r:id="rId18"/>
    <p:sldId id="301" r:id="rId19"/>
    <p:sldId id="297" r:id="rId20"/>
    <p:sldId id="299" r:id="rId21"/>
    <p:sldId id="30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138" y="-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E4E18-8D47-4C33-AA49-1F8BDD077982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A50845-919D-492C-B8F8-5B0514A10DF8}">
      <dgm:prSet phldrT="[Текст]" custT="1"/>
      <dgm:spPr>
        <a:solidFill>
          <a:srgbClr val="0066FF"/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Основные навыки учащихся </a:t>
          </a:r>
          <a:r>
            <a:rPr lang="ru-RU" sz="20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кванториума</a:t>
          </a:r>
          <a:endParaRPr lang="ru-RU" sz="20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01AB5D10-74A3-4177-B7BC-826EDC440B34}" type="parTrans" cxnId="{7015E26F-0546-4513-AED0-15F15A189794}">
      <dgm:prSet/>
      <dgm:spPr/>
      <dgm:t>
        <a:bodyPr/>
        <a:lstStyle/>
        <a:p>
          <a:endParaRPr lang="ru-RU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5705A-CFB6-450C-AC64-18A6D58EA984}" type="sibTrans" cxnId="{7015E26F-0546-4513-AED0-15F15A189794}">
      <dgm:prSet/>
      <dgm:spPr/>
      <dgm:t>
        <a:bodyPr/>
        <a:lstStyle/>
        <a:p>
          <a:endParaRPr lang="ru-RU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067D1-B125-495A-A1AF-5B149BD5B567}">
      <dgm:prSet phldrT="[Текст]" custT="1"/>
      <dgm:spPr>
        <a:solidFill>
          <a:srgbClr val="FF33CC"/>
        </a:solidFill>
        <a:effectLst>
          <a:outerShdw blurRad="50800" dist="12700" dir="5280000" rotWithShape="0">
            <a:srgbClr val="000000">
              <a:alpha val="40000"/>
            </a:srgbClr>
          </a:outerShdw>
        </a:effectLst>
      </dgm:spPr>
      <dgm:t>
        <a:bodyPr/>
        <a:lstStyle/>
        <a:p>
          <a:r>
            <a:rPr lang="ru-RU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Изобретательство</a:t>
          </a:r>
        </a:p>
      </dgm:t>
    </dgm:pt>
    <dgm:pt modelId="{4093C132-F6D0-42CC-B00C-99C46D4D5FF6}" type="parTrans" cxnId="{6874219A-2DC6-4B5B-A978-C4DA67468BBD}">
      <dgm:prSet custT="1"/>
      <dgm:spPr/>
      <dgm:t>
        <a:bodyPr/>
        <a:lstStyle/>
        <a:p>
          <a:endParaRPr lang="ru-RU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1AAC6-69CD-47B2-93A6-7C756AED0788}" type="sibTrans" cxnId="{6874219A-2DC6-4B5B-A978-C4DA67468BBD}">
      <dgm:prSet/>
      <dgm:spPr/>
      <dgm:t>
        <a:bodyPr/>
        <a:lstStyle/>
        <a:p>
          <a:endParaRPr lang="ru-RU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9157D-E15E-4FA2-9C71-F380E0FE8028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ru-RU" sz="2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Умение работать в команде</a:t>
          </a:r>
        </a:p>
      </dgm:t>
    </dgm:pt>
    <dgm:pt modelId="{1B8C01CF-650D-4347-B1C1-5BF8B40F1033}" type="parTrans" cxnId="{0771BA25-1338-4177-ACE8-7B900A6DFFD2}">
      <dgm:prSet custT="1"/>
      <dgm:spPr/>
      <dgm:t>
        <a:bodyPr/>
        <a:lstStyle/>
        <a:p>
          <a:endParaRPr lang="ru-RU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DE9A9-830B-445F-90E7-5B3B7262881E}" type="sibTrans" cxnId="{0771BA25-1338-4177-ACE8-7B900A6DFFD2}">
      <dgm:prSet/>
      <dgm:spPr/>
      <dgm:t>
        <a:bodyPr/>
        <a:lstStyle/>
        <a:p>
          <a:endParaRPr lang="ru-RU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453CE-708B-4247-889B-BDAB82A86574}">
      <dgm:prSet phldrT="[Текст]" custT="1"/>
      <dgm:spPr/>
      <dgm:t>
        <a:bodyPr/>
        <a:lstStyle/>
        <a:p>
          <a:r>
            <a:rPr lang="ru-RU" sz="20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Самомотивация</a:t>
          </a:r>
          <a:endParaRPr lang="ru-RU" sz="20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91B00F48-375E-4D4B-9B2C-15BC74A6C567}" type="parTrans" cxnId="{72D8B773-3018-4CED-BCA2-5C341E2C6027}">
      <dgm:prSet custT="1"/>
      <dgm:spPr/>
      <dgm:t>
        <a:bodyPr/>
        <a:lstStyle/>
        <a:p>
          <a:endParaRPr lang="ru-RU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A4E28-12E1-43A4-A102-B61AA9E8B62D}" type="sibTrans" cxnId="{72D8B773-3018-4CED-BCA2-5C341E2C6027}">
      <dgm:prSet/>
      <dgm:spPr/>
      <dgm:t>
        <a:bodyPr/>
        <a:lstStyle/>
        <a:p>
          <a:endParaRPr lang="ru-RU" sz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6ACDF-4B0B-4BD0-AD2E-2AB301B5C3F6}" type="pres">
      <dgm:prSet presAssocID="{E5EE4E18-8D47-4C33-AA49-1F8BDD0779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4D4E2F-C8C1-4BDA-9654-890F47A3ED39}" type="pres">
      <dgm:prSet presAssocID="{63A50845-919D-492C-B8F8-5B0514A10DF8}" presName="centerShape" presStyleLbl="node0" presStyleIdx="0" presStyleCnt="1" custScaleX="210927" custScaleY="152100" custLinFactNeighborX="-275" custLinFactNeighborY="4682"/>
      <dgm:spPr/>
      <dgm:t>
        <a:bodyPr/>
        <a:lstStyle/>
        <a:p>
          <a:endParaRPr lang="ru-RU"/>
        </a:p>
      </dgm:t>
    </dgm:pt>
    <dgm:pt modelId="{22BF19E4-9788-479F-AC0B-AAB9FAA18B61}" type="pres">
      <dgm:prSet presAssocID="{4093C132-F6D0-42CC-B00C-99C46D4D5FF6}" presName="Name9" presStyleLbl="parChTrans1D2" presStyleIdx="0" presStyleCnt="3"/>
      <dgm:spPr/>
      <dgm:t>
        <a:bodyPr/>
        <a:lstStyle/>
        <a:p>
          <a:endParaRPr lang="ru-RU"/>
        </a:p>
      </dgm:t>
    </dgm:pt>
    <dgm:pt modelId="{4722CB7A-03D6-474D-BE4F-2DFAD0F91FBF}" type="pres">
      <dgm:prSet presAssocID="{4093C132-F6D0-42CC-B00C-99C46D4D5FF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94287F1-4AA7-4097-996E-226E659B59EA}" type="pres">
      <dgm:prSet presAssocID="{DA0067D1-B125-495A-A1AF-5B149BD5B567}" presName="node" presStyleLbl="node1" presStyleIdx="0" presStyleCnt="3" custScaleX="212992" custScaleY="107362" custRadScaleRad="104430" custRadScaleInc="-2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1E87E-9B1E-4474-9307-0A0F0EB537B0}" type="pres">
      <dgm:prSet presAssocID="{1B8C01CF-650D-4347-B1C1-5BF8B40F1033}" presName="Name9" presStyleLbl="parChTrans1D2" presStyleIdx="1" presStyleCnt="3"/>
      <dgm:spPr/>
      <dgm:t>
        <a:bodyPr/>
        <a:lstStyle/>
        <a:p>
          <a:endParaRPr lang="ru-RU"/>
        </a:p>
      </dgm:t>
    </dgm:pt>
    <dgm:pt modelId="{4B090943-9F64-4676-9A4F-13106D9E5636}" type="pres">
      <dgm:prSet presAssocID="{1B8C01CF-650D-4347-B1C1-5BF8B40F103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63C9716-0108-460B-9BE6-B5EEECE56971}" type="pres">
      <dgm:prSet presAssocID="{B4A9157D-E15E-4FA2-9C71-F380E0FE8028}" presName="node" presStyleLbl="node1" presStyleIdx="1" presStyleCnt="3" custScaleX="213371" custScaleY="125172" custRadScaleRad="181065" custRadScaleInc="-2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BF006-6559-4A9B-BB0B-BB5D1BEA901F}" type="pres">
      <dgm:prSet presAssocID="{91B00F48-375E-4D4B-9B2C-15BC74A6C567}" presName="Name9" presStyleLbl="parChTrans1D2" presStyleIdx="2" presStyleCnt="3"/>
      <dgm:spPr/>
      <dgm:t>
        <a:bodyPr/>
        <a:lstStyle/>
        <a:p>
          <a:endParaRPr lang="ru-RU"/>
        </a:p>
      </dgm:t>
    </dgm:pt>
    <dgm:pt modelId="{42370D4A-10E3-4530-A16B-03D50AD96414}" type="pres">
      <dgm:prSet presAssocID="{91B00F48-375E-4D4B-9B2C-15BC74A6C56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12B4D38-0625-4679-BE86-6024D161AF26}" type="pres">
      <dgm:prSet presAssocID="{1B7453CE-708B-4247-889B-BDAB82A86574}" presName="node" presStyleLbl="node1" presStyleIdx="2" presStyleCnt="3" custScaleX="189081" custScaleY="141735" custRadScaleRad="173196" custRadScaleInc="23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F8945-502C-4EE1-9E15-CF0EA9BC5253}" type="presOf" srcId="{91B00F48-375E-4D4B-9B2C-15BC74A6C567}" destId="{2E4BF006-6559-4A9B-BB0B-BB5D1BEA901F}" srcOrd="0" destOrd="0" presId="urn:microsoft.com/office/officeart/2005/8/layout/radial1"/>
    <dgm:cxn modelId="{7015E26F-0546-4513-AED0-15F15A189794}" srcId="{E5EE4E18-8D47-4C33-AA49-1F8BDD077982}" destId="{63A50845-919D-492C-B8F8-5B0514A10DF8}" srcOrd="0" destOrd="0" parTransId="{01AB5D10-74A3-4177-B7BC-826EDC440B34}" sibTransId="{0FB5705A-CFB6-450C-AC64-18A6D58EA984}"/>
    <dgm:cxn modelId="{CD485CB7-3D5E-4036-8E21-321E13CAFEA4}" type="presOf" srcId="{B4A9157D-E15E-4FA2-9C71-F380E0FE8028}" destId="{463C9716-0108-460B-9BE6-B5EEECE56971}" srcOrd="0" destOrd="0" presId="urn:microsoft.com/office/officeart/2005/8/layout/radial1"/>
    <dgm:cxn modelId="{0771BA25-1338-4177-ACE8-7B900A6DFFD2}" srcId="{63A50845-919D-492C-B8F8-5B0514A10DF8}" destId="{B4A9157D-E15E-4FA2-9C71-F380E0FE8028}" srcOrd="1" destOrd="0" parTransId="{1B8C01CF-650D-4347-B1C1-5BF8B40F1033}" sibTransId="{28EDE9A9-830B-445F-90E7-5B3B7262881E}"/>
    <dgm:cxn modelId="{0A33D197-6A18-4A1B-A1EA-3359A5A66368}" type="presOf" srcId="{4093C132-F6D0-42CC-B00C-99C46D4D5FF6}" destId="{4722CB7A-03D6-474D-BE4F-2DFAD0F91FBF}" srcOrd="1" destOrd="0" presId="urn:microsoft.com/office/officeart/2005/8/layout/radial1"/>
    <dgm:cxn modelId="{219EB416-50B1-4AAB-A267-195E9AD5B0A3}" type="presOf" srcId="{1B8C01CF-650D-4347-B1C1-5BF8B40F1033}" destId="{9C11E87E-9B1E-4474-9307-0A0F0EB537B0}" srcOrd="0" destOrd="0" presId="urn:microsoft.com/office/officeart/2005/8/layout/radial1"/>
    <dgm:cxn modelId="{616840A1-D364-4BA6-ABDF-28771C45381C}" type="presOf" srcId="{63A50845-919D-492C-B8F8-5B0514A10DF8}" destId="{334D4E2F-C8C1-4BDA-9654-890F47A3ED39}" srcOrd="0" destOrd="0" presId="urn:microsoft.com/office/officeart/2005/8/layout/radial1"/>
    <dgm:cxn modelId="{9DCE1BA2-3167-44BA-98BA-6C05EDA20486}" type="presOf" srcId="{1B8C01CF-650D-4347-B1C1-5BF8B40F1033}" destId="{4B090943-9F64-4676-9A4F-13106D9E5636}" srcOrd="1" destOrd="0" presId="urn:microsoft.com/office/officeart/2005/8/layout/radial1"/>
    <dgm:cxn modelId="{E512905F-4F4E-48E4-B129-12590CB48D5F}" type="presOf" srcId="{E5EE4E18-8D47-4C33-AA49-1F8BDD077982}" destId="{C8C6ACDF-4B0B-4BD0-AD2E-2AB301B5C3F6}" srcOrd="0" destOrd="0" presId="urn:microsoft.com/office/officeart/2005/8/layout/radial1"/>
    <dgm:cxn modelId="{AF245DD7-3446-414E-A207-636503F5C696}" type="presOf" srcId="{4093C132-F6D0-42CC-B00C-99C46D4D5FF6}" destId="{22BF19E4-9788-479F-AC0B-AAB9FAA18B61}" srcOrd="0" destOrd="0" presId="urn:microsoft.com/office/officeart/2005/8/layout/radial1"/>
    <dgm:cxn modelId="{6874219A-2DC6-4B5B-A978-C4DA67468BBD}" srcId="{63A50845-919D-492C-B8F8-5B0514A10DF8}" destId="{DA0067D1-B125-495A-A1AF-5B149BD5B567}" srcOrd="0" destOrd="0" parTransId="{4093C132-F6D0-42CC-B00C-99C46D4D5FF6}" sibTransId="{B821AAC6-69CD-47B2-93A6-7C756AED0788}"/>
    <dgm:cxn modelId="{B9AE9646-0703-4DCC-87F6-5399B2D7782C}" type="presOf" srcId="{91B00F48-375E-4D4B-9B2C-15BC74A6C567}" destId="{42370D4A-10E3-4530-A16B-03D50AD96414}" srcOrd="1" destOrd="0" presId="urn:microsoft.com/office/officeart/2005/8/layout/radial1"/>
    <dgm:cxn modelId="{72D8B773-3018-4CED-BCA2-5C341E2C6027}" srcId="{63A50845-919D-492C-B8F8-5B0514A10DF8}" destId="{1B7453CE-708B-4247-889B-BDAB82A86574}" srcOrd="2" destOrd="0" parTransId="{91B00F48-375E-4D4B-9B2C-15BC74A6C567}" sibTransId="{DFCA4E28-12E1-43A4-A102-B61AA9E8B62D}"/>
    <dgm:cxn modelId="{98D51431-BA63-47CC-99CD-4625D3FB2CCC}" type="presOf" srcId="{DA0067D1-B125-495A-A1AF-5B149BD5B567}" destId="{C94287F1-4AA7-4097-996E-226E659B59EA}" srcOrd="0" destOrd="0" presId="urn:microsoft.com/office/officeart/2005/8/layout/radial1"/>
    <dgm:cxn modelId="{CD1A3AAB-C360-4B41-BD3C-7FFBC94974F7}" type="presOf" srcId="{1B7453CE-708B-4247-889B-BDAB82A86574}" destId="{C12B4D38-0625-4679-BE86-6024D161AF26}" srcOrd="0" destOrd="0" presId="urn:microsoft.com/office/officeart/2005/8/layout/radial1"/>
    <dgm:cxn modelId="{BC274769-2692-469A-923E-33CAD2B8BF10}" type="presParOf" srcId="{C8C6ACDF-4B0B-4BD0-AD2E-2AB301B5C3F6}" destId="{334D4E2F-C8C1-4BDA-9654-890F47A3ED39}" srcOrd="0" destOrd="0" presId="urn:microsoft.com/office/officeart/2005/8/layout/radial1"/>
    <dgm:cxn modelId="{6DA26C90-7314-41C5-8CCB-3410B901707F}" type="presParOf" srcId="{C8C6ACDF-4B0B-4BD0-AD2E-2AB301B5C3F6}" destId="{22BF19E4-9788-479F-AC0B-AAB9FAA18B61}" srcOrd="1" destOrd="0" presId="urn:microsoft.com/office/officeart/2005/8/layout/radial1"/>
    <dgm:cxn modelId="{B042450A-6B14-4E14-BB4F-1E5EF88B4D08}" type="presParOf" srcId="{22BF19E4-9788-479F-AC0B-AAB9FAA18B61}" destId="{4722CB7A-03D6-474D-BE4F-2DFAD0F91FBF}" srcOrd="0" destOrd="0" presId="urn:microsoft.com/office/officeart/2005/8/layout/radial1"/>
    <dgm:cxn modelId="{1D4FC678-C51B-41D8-9F2C-65BE10A49B66}" type="presParOf" srcId="{C8C6ACDF-4B0B-4BD0-AD2E-2AB301B5C3F6}" destId="{C94287F1-4AA7-4097-996E-226E659B59EA}" srcOrd="2" destOrd="0" presId="urn:microsoft.com/office/officeart/2005/8/layout/radial1"/>
    <dgm:cxn modelId="{B022A374-6A7F-411E-9EF4-474B6A17AA32}" type="presParOf" srcId="{C8C6ACDF-4B0B-4BD0-AD2E-2AB301B5C3F6}" destId="{9C11E87E-9B1E-4474-9307-0A0F0EB537B0}" srcOrd="3" destOrd="0" presId="urn:microsoft.com/office/officeart/2005/8/layout/radial1"/>
    <dgm:cxn modelId="{9E8ED3EE-C821-4014-AD2A-A8C2AD371CBB}" type="presParOf" srcId="{9C11E87E-9B1E-4474-9307-0A0F0EB537B0}" destId="{4B090943-9F64-4676-9A4F-13106D9E5636}" srcOrd="0" destOrd="0" presId="urn:microsoft.com/office/officeart/2005/8/layout/radial1"/>
    <dgm:cxn modelId="{A1114DE1-822B-4C7F-A87C-836B90B2A517}" type="presParOf" srcId="{C8C6ACDF-4B0B-4BD0-AD2E-2AB301B5C3F6}" destId="{463C9716-0108-460B-9BE6-B5EEECE56971}" srcOrd="4" destOrd="0" presId="urn:microsoft.com/office/officeart/2005/8/layout/radial1"/>
    <dgm:cxn modelId="{4B6952FB-8A3A-4B13-B5C9-0F303D4FE2A1}" type="presParOf" srcId="{C8C6ACDF-4B0B-4BD0-AD2E-2AB301B5C3F6}" destId="{2E4BF006-6559-4A9B-BB0B-BB5D1BEA901F}" srcOrd="5" destOrd="0" presId="urn:microsoft.com/office/officeart/2005/8/layout/radial1"/>
    <dgm:cxn modelId="{F4017B68-FA3B-4118-82A1-CE7ABE080560}" type="presParOf" srcId="{2E4BF006-6559-4A9B-BB0B-BB5D1BEA901F}" destId="{42370D4A-10E3-4530-A16B-03D50AD96414}" srcOrd="0" destOrd="0" presId="urn:microsoft.com/office/officeart/2005/8/layout/radial1"/>
    <dgm:cxn modelId="{B731B2F8-8F09-4247-BED6-4C71763F9C42}" type="presParOf" srcId="{C8C6ACDF-4B0B-4BD0-AD2E-2AB301B5C3F6}" destId="{C12B4D38-0625-4679-BE86-6024D161AF2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FA6A5-4A3D-476B-B3C5-A238591DEF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20C411-68B6-4C71-8719-33B9B5B89272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обеспечить социальный лифт молодежи, проявившей ярко выраженные таланты в научно-техническом творчестве</a:t>
          </a:r>
          <a:endParaRPr lang="ru-RU" sz="1800" kern="1200" dirty="0">
            <a:solidFill>
              <a:schemeClr val="bg1"/>
            </a:solidFill>
            <a:latin typeface="+mj-lt"/>
            <a:ea typeface="+mn-ea"/>
            <a:cs typeface="Arial" pitchFamily="34" charset="0"/>
          </a:endParaRPr>
        </a:p>
      </dgm:t>
    </dgm:pt>
    <dgm:pt modelId="{29DB4C92-6A99-4ED6-B502-C79B0B3E9B86}" type="parTrans" cxnId="{017417C0-F1AA-4004-A7EE-10528C412409}">
      <dgm:prSet/>
      <dgm:spPr/>
      <dgm:t>
        <a:bodyPr/>
        <a:lstStyle/>
        <a:p>
          <a:endParaRPr lang="ru-RU"/>
        </a:p>
      </dgm:t>
    </dgm:pt>
    <dgm:pt modelId="{FBE5463C-4560-42AB-A857-A3B4DA1A434F}" type="sibTrans" cxnId="{017417C0-F1AA-4004-A7EE-10528C412409}">
      <dgm:prSet/>
      <dgm:spPr/>
      <dgm:t>
        <a:bodyPr/>
        <a:lstStyle/>
        <a:p>
          <a:endParaRPr lang="ru-RU"/>
        </a:p>
      </dgm:t>
    </dgm:pt>
    <dgm:pt modelId="{AE6F5E87-BF0E-4E63-AD71-0E4979207256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обеспечить реализацию научно-технического потенциала российской молодежи</a:t>
          </a:r>
          <a:endParaRPr lang="ru-RU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FA6B93A2-7C11-40A0-91F1-901C09767514}" type="parTrans" cxnId="{4ABD6CCF-1E8C-4D28-8CBB-9ABEC326487B}">
      <dgm:prSet/>
      <dgm:spPr/>
      <dgm:t>
        <a:bodyPr/>
        <a:lstStyle/>
        <a:p>
          <a:endParaRPr lang="ru-RU"/>
        </a:p>
      </dgm:t>
    </dgm:pt>
    <dgm:pt modelId="{42FFAFC9-2188-49A0-BBEC-B8C73AA13885}" type="sibTrans" cxnId="{4ABD6CCF-1E8C-4D28-8CBB-9ABEC326487B}">
      <dgm:prSet/>
      <dgm:spPr/>
      <dgm:t>
        <a:bodyPr/>
        <a:lstStyle/>
        <a:p>
          <a:endParaRPr lang="ru-RU"/>
        </a:p>
      </dgm:t>
    </dgm:pt>
    <dgm:pt modelId="{453360F6-72F6-42C3-B7DD-0F2BB2F3FBC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создать новый российский формат дополнительного образования детей в сфере инженерных наук</a:t>
          </a:r>
          <a:endParaRPr lang="ru-RU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D32BC487-D920-4752-820F-C136CAF44E69}" type="parTrans" cxnId="{680F94D1-5F2A-4457-B4D3-18257E877380}">
      <dgm:prSet/>
      <dgm:spPr/>
      <dgm:t>
        <a:bodyPr/>
        <a:lstStyle/>
        <a:p>
          <a:endParaRPr lang="ru-RU"/>
        </a:p>
      </dgm:t>
    </dgm:pt>
    <dgm:pt modelId="{BA26DBC7-95E3-4CBA-9828-2B1248B47922}" type="sibTrans" cxnId="{680F94D1-5F2A-4457-B4D3-18257E877380}">
      <dgm:prSet/>
      <dgm:spPr/>
      <dgm:t>
        <a:bodyPr/>
        <a:lstStyle/>
        <a:p>
          <a:endParaRPr lang="ru-RU"/>
        </a:p>
      </dgm:t>
    </dgm:pt>
    <dgm:pt modelId="{80257315-3826-490F-A497-53CF4BDE4C0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обеспечить подготовку национально-ориентированного кадрового резерва для наукоемких и высокотехнологичных отраслей экономики РФ</a:t>
          </a:r>
          <a:endParaRPr lang="ru-RU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2CB1FDE0-8E34-41DA-A835-F390B47780BE}" type="parTrans" cxnId="{BEABBA0B-8CC0-4F00-B6CA-3EAD29A3F700}">
      <dgm:prSet/>
      <dgm:spPr/>
      <dgm:t>
        <a:bodyPr/>
        <a:lstStyle/>
        <a:p>
          <a:endParaRPr lang="ru-RU"/>
        </a:p>
      </dgm:t>
    </dgm:pt>
    <dgm:pt modelId="{6755E092-9975-42C0-BB17-C92F6EF3BD8F}" type="sibTrans" cxnId="{BEABBA0B-8CC0-4F00-B6CA-3EAD29A3F700}">
      <dgm:prSet/>
      <dgm:spPr/>
      <dgm:t>
        <a:bodyPr/>
        <a:lstStyle/>
        <a:p>
          <a:endParaRPr lang="ru-RU"/>
        </a:p>
      </dgm:t>
    </dgm:pt>
    <dgm:pt modelId="{2F8E2AC6-B9CA-4490-B1C0-DD8ACD3431E5}">
      <dgm:prSet custT="1"/>
      <dgm:spPr>
        <a:solidFill>
          <a:srgbClr val="FF0000"/>
        </a:solidFill>
      </dgm:spPr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обеспечить системное выявление и дальнейшее сопровождение одаренных в инженерных науках детей</a:t>
          </a:r>
          <a:endParaRPr lang="ru-RU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B8575700-80F4-4F35-B876-AE292537E2A7}" type="parTrans" cxnId="{2467F82F-8E29-432D-93B4-8BDF11505925}">
      <dgm:prSet/>
      <dgm:spPr/>
      <dgm:t>
        <a:bodyPr/>
        <a:lstStyle/>
        <a:p>
          <a:endParaRPr lang="ru-RU"/>
        </a:p>
      </dgm:t>
    </dgm:pt>
    <dgm:pt modelId="{68F4738E-69FA-4DD7-AE3F-03EBB2E5FB3D}" type="sibTrans" cxnId="{2467F82F-8E29-432D-93B4-8BDF11505925}">
      <dgm:prSet/>
      <dgm:spPr/>
      <dgm:t>
        <a:bodyPr/>
        <a:lstStyle/>
        <a:p>
          <a:endParaRPr lang="ru-RU"/>
        </a:p>
      </dgm:t>
    </dgm:pt>
    <dgm:pt modelId="{6881DE14-BD5C-4DE9-B1FB-CDA46377D0BA}" type="pres">
      <dgm:prSet presAssocID="{586FA6A5-4A3D-476B-B3C5-A238591DEF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CB199-F27E-4FE3-B88C-116EB7B1B4A1}" type="pres">
      <dgm:prSet presAssocID="{9220C411-68B6-4C71-8719-33B9B5B89272}" presName="parentLin" presStyleCnt="0"/>
      <dgm:spPr/>
    </dgm:pt>
    <dgm:pt modelId="{C9D12079-CD09-451E-AE20-0329ACD74474}" type="pres">
      <dgm:prSet presAssocID="{9220C411-68B6-4C71-8719-33B9B5B8927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28636E7-524C-486B-AB1C-B4BD282C25C2}" type="pres">
      <dgm:prSet presAssocID="{9220C411-68B6-4C71-8719-33B9B5B89272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EA0BD-7809-424A-BEEC-279E691057FB}" type="pres">
      <dgm:prSet presAssocID="{9220C411-68B6-4C71-8719-33B9B5B89272}" presName="negativeSpace" presStyleCnt="0"/>
      <dgm:spPr/>
    </dgm:pt>
    <dgm:pt modelId="{69021F7C-4A1F-4D99-9D3B-B6A6CC575B39}" type="pres">
      <dgm:prSet presAssocID="{9220C411-68B6-4C71-8719-33B9B5B89272}" presName="childText" presStyleLbl="conFgAcc1" presStyleIdx="0" presStyleCnt="5">
        <dgm:presLayoutVars>
          <dgm:bulletEnabled val="1"/>
        </dgm:presLayoutVars>
      </dgm:prSet>
      <dgm:spPr/>
    </dgm:pt>
    <dgm:pt modelId="{245BB872-A0D2-4978-9EFC-28020CBE09CF}" type="pres">
      <dgm:prSet presAssocID="{FBE5463C-4560-42AB-A857-A3B4DA1A434F}" presName="spaceBetweenRectangles" presStyleCnt="0"/>
      <dgm:spPr/>
    </dgm:pt>
    <dgm:pt modelId="{8282FA62-70EB-4015-A06B-A8D703CE121F}" type="pres">
      <dgm:prSet presAssocID="{AE6F5E87-BF0E-4E63-AD71-0E4979207256}" presName="parentLin" presStyleCnt="0"/>
      <dgm:spPr/>
    </dgm:pt>
    <dgm:pt modelId="{BDA173FE-72F1-4604-8258-01768CA029A1}" type="pres">
      <dgm:prSet presAssocID="{AE6F5E87-BF0E-4E63-AD71-0E497920725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79901D7-D9FC-4839-835B-2C2C4F031E28}" type="pres">
      <dgm:prSet presAssocID="{AE6F5E87-BF0E-4E63-AD71-0E4979207256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2603-FA86-4038-A46C-09B43AF7F1F2}" type="pres">
      <dgm:prSet presAssocID="{AE6F5E87-BF0E-4E63-AD71-0E4979207256}" presName="negativeSpace" presStyleCnt="0"/>
      <dgm:spPr/>
    </dgm:pt>
    <dgm:pt modelId="{A934E4FC-F99E-4403-B213-A299D1B16F43}" type="pres">
      <dgm:prSet presAssocID="{AE6F5E87-BF0E-4E63-AD71-0E4979207256}" presName="childText" presStyleLbl="conFgAcc1" presStyleIdx="1" presStyleCnt="5">
        <dgm:presLayoutVars>
          <dgm:bulletEnabled val="1"/>
        </dgm:presLayoutVars>
      </dgm:prSet>
      <dgm:spPr/>
    </dgm:pt>
    <dgm:pt modelId="{774CB0F5-D671-4790-85AA-1BCCE15DA11F}" type="pres">
      <dgm:prSet presAssocID="{42FFAFC9-2188-49A0-BBEC-B8C73AA13885}" presName="spaceBetweenRectangles" presStyleCnt="0"/>
      <dgm:spPr/>
    </dgm:pt>
    <dgm:pt modelId="{D9E588D2-F242-4B6B-B516-3FF98A3B782B}" type="pres">
      <dgm:prSet presAssocID="{453360F6-72F6-42C3-B7DD-0F2BB2F3FBCA}" presName="parentLin" presStyleCnt="0"/>
      <dgm:spPr/>
    </dgm:pt>
    <dgm:pt modelId="{7EF7E61F-ACEA-4186-AF6E-ECB7CD1BE306}" type="pres">
      <dgm:prSet presAssocID="{453360F6-72F6-42C3-B7DD-0F2BB2F3FBC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D0FF7D8-D448-492C-A472-FE2A8A7048DE}" type="pres">
      <dgm:prSet presAssocID="{453360F6-72F6-42C3-B7DD-0F2BB2F3FBCA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EB7D7-6739-407F-980F-90F034A0B604}" type="pres">
      <dgm:prSet presAssocID="{453360F6-72F6-42C3-B7DD-0F2BB2F3FBCA}" presName="negativeSpace" presStyleCnt="0"/>
      <dgm:spPr/>
    </dgm:pt>
    <dgm:pt modelId="{4889FBB3-DEC7-42EA-B7B9-A3E886B53E59}" type="pres">
      <dgm:prSet presAssocID="{453360F6-72F6-42C3-B7DD-0F2BB2F3FBCA}" presName="childText" presStyleLbl="conFgAcc1" presStyleIdx="2" presStyleCnt="5">
        <dgm:presLayoutVars>
          <dgm:bulletEnabled val="1"/>
        </dgm:presLayoutVars>
      </dgm:prSet>
      <dgm:spPr/>
    </dgm:pt>
    <dgm:pt modelId="{E02277A4-E524-4381-9008-1E13235D6FA8}" type="pres">
      <dgm:prSet presAssocID="{BA26DBC7-95E3-4CBA-9828-2B1248B47922}" presName="spaceBetweenRectangles" presStyleCnt="0"/>
      <dgm:spPr/>
    </dgm:pt>
    <dgm:pt modelId="{B39DEDF2-0283-48D2-B05A-4ED019A397DE}" type="pres">
      <dgm:prSet presAssocID="{80257315-3826-490F-A497-53CF4BDE4C00}" presName="parentLin" presStyleCnt="0"/>
      <dgm:spPr/>
    </dgm:pt>
    <dgm:pt modelId="{4391D967-5131-42C4-A7ED-62E4A26A2019}" type="pres">
      <dgm:prSet presAssocID="{80257315-3826-490F-A497-53CF4BDE4C0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60B49B-EAE5-4B27-A9EA-9680DE7FFF8D}" type="pres">
      <dgm:prSet presAssocID="{80257315-3826-490F-A497-53CF4BDE4C00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54DAA-E0D8-45BA-83FA-316B2FD79C21}" type="pres">
      <dgm:prSet presAssocID="{80257315-3826-490F-A497-53CF4BDE4C00}" presName="negativeSpace" presStyleCnt="0"/>
      <dgm:spPr/>
    </dgm:pt>
    <dgm:pt modelId="{CF806476-7E7B-4D36-A8D9-CD669F373235}" type="pres">
      <dgm:prSet presAssocID="{80257315-3826-490F-A497-53CF4BDE4C00}" presName="childText" presStyleLbl="conFgAcc1" presStyleIdx="3" presStyleCnt="5">
        <dgm:presLayoutVars>
          <dgm:bulletEnabled val="1"/>
        </dgm:presLayoutVars>
      </dgm:prSet>
      <dgm:spPr/>
    </dgm:pt>
    <dgm:pt modelId="{F8541F68-38C2-4DA2-991E-3D5002988D92}" type="pres">
      <dgm:prSet presAssocID="{6755E092-9975-42C0-BB17-C92F6EF3BD8F}" presName="spaceBetweenRectangles" presStyleCnt="0"/>
      <dgm:spPr/>
    </dgm:pt>
    <dgm:pt modelId="{9636465F-6BAA-4C5C-B161-8FCCF234F9F9}" type="pres">
      <dgm:prSet presAssocID="{2F8E2AC6-B9CA-4490-B1C0-DD8ACD3431E5}" presName="parentLin" presStyleCnt="0"/>
      <dgm:spPr/>
    </dgm:pt>
    <dgm:pt modelId="{A5FE2943-4762-4427-939B-B27EBE41B3A8}" type="pres">
      <dgm:prSet presAssocID="{2F8E2AC6-B9CA-4490-B1C0-DD8ACD3431E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D718A61-4756-4394-B360-2988896F5DC9}" type="pres">
      <dgm:prSet presAssocID="{2F8E2AC6-B9CA-4490-B1C0-DD8ACD3431E5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4358D-B11F-4D2C-8A3F-58BD0A5753D0}" type="pres">
      <dgm:prSet presAssocID="{2F8E2AC6-B9CA-4490-B1C0-DD8ACD3431E5}" presName="negativeSpace" presStyleCnt="0"/>
      <dgm:spPr/>
    </dgm:pt>
    <dgm:pt modelId="{DA7D853C-4FA3-447A-BA85-2E6F93AF5572}" type="pres">
      <dgm:prSet presAssocID="{2F8E2AC6-B9CA-4490-B1C0-DD8ACD3431E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F81B256-2DC0-4772-85F5-F73D76D177FF}" type="presOf" srcId="{9220C411-68B6-4C71-8719-33B9B5B89272}" destId="{C9D12079-CD09-451E-AE20-0329ACD74474}" srcOrd="0" destOrd="0" presId="urn:microsoft.com/office/officeart/2005/8/layout/list1"/>
    <dgm:cxn modelId="{B0D086A4-496C-45BA-B3F2-D64FBFEA71BF}" type="presOf" srcId="{2F8E2AC6-B9CA-4490-B1C0-DD8ACD3431E5}" destId="{6D718A61-4756-4394-B360-2988896F5DC9}" srcOrd="1" destOrd="0" presId="urn:microsoft.com/office/officeart/2005/8/layout/list1"/>
    <dgm:cxn modelId="{F53F4714-9AE6-421E-A88B-BF5569D7EBDC}" type="presOf" srcId="{453360F6-72F6-42C3-B7DD-0F2BB2F3FBCA}" destId="{AD0FF7D8-D448-492C-A472-FE2A8A7048DE}" srcOrd="1" destOrd="0" presId="urn:microsoft.com/office/officeart/2005/8/layout/list1"/>
    <dgm:cxn modelId="{680F94D1-5F2A-4457-B4D3-18257E877380}" srcId="{586FA6A5-4A3D-476B-B3C5-A238591DEFB7}" destId="{453360F6-72F6-42C3-B7DD-0F2BB2F3FBCA}" srcOrd="2" destOrd="0" parTransId="{D32BC487-D920-4752-820F-C136CAF44E69}" sibTransId="{BA26DBC7-95E3-4CBA-9828-2B1248B47922}"/>
    <dgm:cxn modelId="{BEABBA0B-8CC0-4F00-B6CA-3EAD29A3F700}" srcId="{586FA6A5-4A3D-476B-B3C5-A238591DEFB7}" destId="{80257315-3826-490F-A497-53CF4BDE4C00}" srcOrd="3" destOrd="0" parTransId="{2CB1FDE0-8E34-41DA-A835-F390B47780BE}" sibTransId="{6755E092-9975-42C0-BB17-C92F6EF3BD8F}"/>
    <dgm:cxn modelId="{8A9D69A3-C59C-4BAA-B0AE-DE1106760D8F}" type="presOf" srcId="{2F8E2AC6-B9CA-4490-B1C0-DD8ACD3431E5}" destId="{A5FE2943-4762-4427-939B-B27EBE41B3A8}" srcOrd="0" destOrd="0" presId="urn:microsoft.com/office/officeart/2005/8/layout/list1"/>
    <dgm:cxn modelId="{11CE7C2A-605E-4F9E-B7B9-0D62329C1D28}" type="presOf" srcId="{453360F6-72F6-42C3-B7DD-0F2BB2F3FBCA}" destId="{7EF7E61F-ACEA-4186-AF6E-ECB7CD1BE306}" srcOrd="0" destOrd="0" presId="urn:microsoft.com/office/officeart/2005/8/layout/list1"/>
    <dgm:cxn modelId="{017417C0-F1AA-4004-A7EE-10528C412409}" srcId="{586FA6A5-4A3D-476B-B3C5-A238591DEFB7}" destId="{9220C411-68B6-4C71-8719-33B9B5B89272}" srcOrd="0" destOrd="0" parTransId="{29DB4C92-6A99-4ED6-B502-C79B0B3E9B86}" sibTransId="{FBE5463C-4560-42AB-A857-A3B4DA1A434F}"/>
    <dgm:cxn modelId="{411DBF19-9AB1-4E16-8AB2-694F759AFED4}" type="presOf" srcId="{586FA6A5-4A3D-476B-B3C5-A238591DEFB7}" destId="{6881DE14-BD5C-4DE9-B1FB-CDA46377D0BA}" srcOrd="0" destOrd="0" presId="urn:microsoft.com/office/officeart/2005/8/layout/list1"/>
    <dgm:cxn modelId="{C2C7C438-F2CC-4ED2-A8DF-2244C96A235A}" type="presOf" srcId="{AE6F5E87-BF0E-4E63-AD71-0E4979207256}" destId="{479901D7-D9FC-4839-835B-2C2C4F031E28}" srcOrd="1" destOrd="0" presId="urn:microsoft.com/office/officeart/2005/8/layout/list1"/>
    <dgm:cxn modelId="{4A059EE5-45EF-46B7-95C6-058D1722F82E}" type="presOf" srcId="{80257315-3826-490F-A497-53CF4BDE4C00}" destId="{4960B49B-EAE5-4B27-A9EA-9680DE7FFF8D}" srcOrd="1" destOrd="0" presId="urn:microsoft.com/office/officeart/2005/8/layout/list1"/>
    <dgm:cxn modelId="{2467F82F-8E29-432D-93B4-8BDF11505925}" srcId="{586FA6A5-4A3D-476B-B3C5-A238591DEFB7}" destId="{2F8E2AC6-B9CA-4490-B1C0-DD8ACD3431E5}" srcOrd="4" destOrd="0" parTransId="{B8575700-80F4-4F35-B876-AE292537E2A7}" sibTransId="{68F4738E-69FA-4DD7-AE3F-03EBB2E5FB3D}"/>
    <dgm:cxn modelId="{60D9B0AF-60F2-4D4C-93AE-C2DB5E98FF26}" type="presOf" srcId="{80257315-3826-490F-A497-53CF4BDE4C00}" destId="{4391D967-5131-42C4-A7ED-62E4A26A2019}" srcOrd="0" destOrd="0" presId="urn:microsoft.com/office/officeart/2005/8/layout/list1"/>
    <dgm:cxn modelId="{73EA7668-FE83-450F-8B2B-A3FC0054D93B}" type="presOf" srcId="{AE6F5E87-BF0E-4E63-AD71-0E4979207256}" destId="{BDA173FE-72F1-4604-8258-01768CA029A1}" srcOrd="0" destOrd="0" presId="urn:microsoft.com/office/officeart/2005/8/layout/list1"/>
    <dgm:cxn modelId="{4ABD6CCF-1E8C-4D28-8CBB-9ABEC326487B}" srcId="{586FA6A5-4A3D-476B-B3C5-A238591DEFB7}" destId="{AE6F5E87-BF0E-4E63-AD71-0E4979207256}" srcOrd="1" destOrd="0" parTransId="{FA6B93A2-7C11-40A0-91F1-901C09767514}" sibTransId="{42FFAFC9-2188-49A0-BBEC-B8C73AA13885}"/>
    <dgm:cxn modelId="{81E0D357-E9FA-4E32-BE46-D797DBD60E78}" type="presOf" srcId="{9220C411-68B6-4C71-8719-33B9B5B89272}" destId="{B28636E7-524C-486B-AB1C-B4BD282C25C2}" srcOrd="1" destOrd="0" presId="urn:microsoft.com/office/officeart/2005/8/layout/list1"/>
    <dgm:cxn modelId="{6DD58E12-D0A0-4791-B62D-7E92C9F90292}" type="presParOf" srcId="{6881DE14-BD5C-4DE9-B1FB-CDA46377D0BA}" destId="{0F5CB199-F27E-4FE3-B88C-116EB7B1B4A1}" srcOrd="0" destOrd="0" presId="urn:microsoft.com/office/officeart/2005/8/layout/list1"/>
    <dgm:cxn modelId="{37817213-E905-40D5-B0B1-BF5BD7D10D3D}" type="presParOf" srcId="{0F5CB199-F27E-4FE3-B88C-116EB7B1B4A1}" destId="{C9D12079-CD09-451E-AE20-0329ACD74474}" srcOrd="0" destOrd="0" presId="urn:microsoft.com/office/officeart/2005/8/layout/list1"/>
    <dgm:cxn modelId="{CC14E05A-3A54-43FC-B0F0-446E71679F14}" type="presParOf" srcId="{0F5CB199-F27E-4FE3-B88C-116EB7B1B4A1}" destId="{B28636E7-524C-486B-AB1C-B4BD282C25C2}" srcOrd="1" destOrd="0" presId="urn:microsoft.com/office/officeart/2005/8/layout/list1"/>
    <dgm:cxn modelId="{3CD4519D-B018-4D9D-B56F-D0ED48891039}" type="presParOf" srcId="{6881DE14-BD5C-4DE9-B1FB-CDA46377D0BA}" destId="{129EA0BD-7809-424A-BEEC-279E691057FB}" srcOrd="1" destOrd="0" presId="urn:microsoft.com/office/officeart/2005/8/layout/list1"/>
    <dgm:cxn modelId="{2A79AD20-85A1-4075-A7BF-5CE276A5A9C5}" type="presParOf" srcId="{6881DE14-BD5C-4DE9-B1FB-CDA46377D0BA}" destId="{69021F7C-4A1F-4D99-9D3B-B6A6CC575B39}" srcOrd="2" destOrd="0" presId="urn:microsoft.com/office/officeart/2005/8/layout/list1"/>
    <dgm:cxn modelId="{67ABD56C-6645-4107-BD9D-C50FA9430311}" type="presParOf" srcId="{6881DE14-BD5C-4DE9-B1FB-CDA46377D0BA}" destId="{245BB872-A0D2-4978-9EFC-28020CBE09CF}" srcOrd="3" destOrd="0" presId="urn:microsoft.com/office/officeart/2005/8/layout/list1"/>
    <dgm:cxn modelId="{7CB27474-562C-47D9-A298-3A813D009BAF}" type="presParOf" srcId="{6881DE14-BD5C-4DE9-B1FB-CDA46377D0BA}" destId="{8282FA62-70EB-4015-A06B-A8D703CE121F}" srcOrd="4" destOrd="0" presId="urn:microsoft.com/office/officeart/2005/8/layout/list1"/>
    <dgm:cxn modelId="{510BA1C3-3815-409A-A934-D8499EAEF970}" type="presParOf" srcId="{8282FA62-70EB-4015-A06B-A8D703CE121F}" destId="{BDA173FE-72F1-4604-8258-01768CA029A1}" srcOrd="0" destOrd="0" presId="urn:microsoft.com/office/officeart/2005/8/layout/list1"/>
    <dgm:cxn modelId="{EC6779B2-92C9-4CE6-B4CD-C1992235238A}" type="presParOf" srcId="{8282FA62-70EB-4015-A06B-A8D703CE121F}" destId="{479901D7-D9FC-4839-835B-2C2C4F031E28}" srcOrd="1" destOrd="0" presId="urn:microsoft.com/office/officeart/2005/8/layout/list1"/>
    <dgm:cxn modelId="{AF387427-B73D-46B5-A448-630FEACE614A}" type="presParOf" srcId="{6881DE14-BD5C-4DE9-B1FB-CDA46377D0BA}" destId="{F1EA2603-FA86-4038-A46C-09B43AF7F1F2}" srcOrd="5" destOrd="0" presId="urn:microsoft.com/office/officeart/2005/8/layout/list1"/>
    <dgm:cxn modelId="{E59722F4-5EC5-4EB0-95B6-70DE0F67B0C0}" type="presParOf" srcId="{6881DE14-BD5C-4DE9-B1FB-CDA46377D0BA}" destId="{A934E4FC-F99E-4403-B213-A299D1B16F43}" srcOrd="6" destOrd="0" presId="urn:microsoft.com/office/officeart/2005/8/layout/list1"/>
    <dgm:cxn modelId="{255EA8A0-DE68-4332-BF76-27F360B65AB0}" type="presParOf" srcId="{6881DE14-BD5C-4DE9-B1FB-CDA46377D0BA}" destId="{774CB0F5-D671-4790-85AA-1BCCE15DA11F}" srcOrd="7" destOrd="0" presId="urn:microsoft.com/office/officeart/2005/8/layout/list1"/>
    <dgm:cxn modelId="{CAAF7B76-851E-439A-A07C-62DD62778622}" type="presParOf" srcId="{6881DE14-BD5C-4DE9-B1FB-CDA46377D0BA}" destId="{D9E588D2-F242-4B6B-B516-3FF98A3B782B}" srcOrd="8" destOrd="0" presId="urn:microsoft.com/office/officeart/2005/8/layout/list1"/>
    <dgm:cxn modelId="{9F3C7B70-8881-422B-9CEF-C78DA7B076DD}" type="presParOf" srcId="{D9E588D2-F242-4B6B-B516-3FF98A3B782B}" destId="{7EF7E61F-ACEA-4186-AF6E-ECB7CD1BE306}" srcOrd="0" destOrd="0" presId="urn:microsoft.com/office/officeart/2005/8/layout/list1"/>
    <dgm:cxn modelId="{D0855F97-FA29-4695-8A81-996BCCD8C8BF}" type="presParOf" srcId="{D9E588D2-F242-4B6B-B516-3FF98A3B782B}" destId="{AD0FF7D8-D448-492C-A472-FE2A8A7048DE}" srcOrd="1" destOrd="0" presId="urn:microsoft.com/office/officeart/2005/8/layout/list1"/>
    <dgm:cxn modelId="{A66D8C56-72D5-4BBA-B884-461DF0F359F6}" type="presParOf" srcId="{6881DE14-BD5C-4DE9-B1FB-CDA46377D0BA}" destId="{F4BEB7D7-6739-407F-980F-90F034A0B604}" srcOrd="9" destOrd="0" presId="urn:microsoft.com/office/officeart/2005/8/layout/list1"/>
    <dgm:cxn modelId="{D0F1D7B4-9789-4C67-8575-6F9616A9F9F8}" type="presParOf" srcId="{6881DE14-BD5C-4DE9-B1FB-CDA46377D0BA}" destId="{4889FBB3-DEC7-42EA-B7B9-A3E886B53E59}" srcOrd="10" destOrd="0" presId="urn:microsoft.com/office/officeart/2005/8/layout/list1"/>
    <dgm:cxn modelId="{484BFA48-A80C-4E99-A218-5599F765DC23}" type="presParOf" srcId="{6881DE14-BD5C-4DE9-B1FB-CDA46377D0BA}" destId="{E02277A4-E524-4381-9008-1E13235D6FA8}" srcOrd="11" destOrd="0" presId="urn:microsoft.com/office/officeart/2005/8/layout/list1"/>
    <dgm:cxn modelId="{7CC43D77-EC19-4D5C-9CA7-4830D4600730}" type="presParOf" srcId="{6881DE14-BD5C-4DE9-B1FB-CDA46377D0BA}" destId="{B39DEDF2-0283-48D2-B05A-4ED019A397DE}" srcOrd="12" destOrd="0" presId="urn:microsoft.com/office/officeart/2005/8/layout/list1"/>
    <dgm:cxn modelId="{ABE5A2C3-E2FC-48CC-85AD-1F4DA490569B}" type="presParOf" srcId="{B39DEDF2-0283-48D2-B05A-4ED019A397DE}" destId="{4391D967-5131-42C4-A7ED-62E4A26A2019}" srcOrd="0" destOrd="0" presId="urn:microsoft.com/office/officeart/2005/8/layout/list1"/>
    <dgm:cxn modelId="{6B84903C-4BD6-40BD-B17F-F05DB2AC3C17}" type="presParOf" srcId="{B39DEDF2-0283-48D2-B05A-4ED019A397DE}" destId="{4960B49B-EAE5-4B27-A9EA-9680DE7FFF8D}" srcOrd="1" destOrd="0" presId="urn:microsoft.com/office/officeart/2005/8/layout/list1"/>
    <dgm:cxn modelId="{DBF485D9-3C75-4070-889A-B748BC3B5FE8}" type="presParOf" srcId="{6881DE14-BD5C-4DE9-B1FB-CDA46377D0BA}" destId="{80854DAA-E0D8-45BA-83FA-316B2FD79C21}" srcOrd="13" destOrd="0" presId="urn:microsoft.com/office/officeart/2005/8/layout/list1"/>
    <dgm:cxn modelId="{B0739D66-2AED-4663-A4D3-4EA8B0EFB222}" type="presParOf" srcId="{6881DE14-BD5C-4DE9-B1FB-CDA46377D0BA}" destId="{CF806476-7E7B-4D36-A8D9-CD669F373235}" srcOrd="14" destOrd="0" presId="urn:microsoft.com/office/officeart/2005/8/layout/list1"/>
    <dgm:cxn modelId="{C876024D-7215-4E0F-ADCE-4EA29D509CD8}" type="presParOf" srcId="{6881DE14-BD5C-4DE9-B1FB-CDA46377D0BA}" destId="{F8541F68-38C2-4DA2-991E-3D5002988D92}" srcOrd="15" destOrd="0" presId="urn:microsoft.com/office/officeart/2005/8/layout/list1"/>
    <dgm:cxn modelId="{78675D9C-F71A-45BD-BC3E-688E6642377F}" type="presParOf" srcId="{6881DE14-BD5C-4DE9-B1FB-CDA46377D0BA}" destId="{9636465F-6BAA-4C5C-B161-8FCCF234F9F9}" srcOrd="16" destOrd="0" presId="urn:microsoft.com/office/officeart/2005/8/layout/list1"/>
    <dgm:cxn modelId="{9F259DCC-A94F-45FF-A05B-0D1A37AA6AF2}" type="presParOf" srcId="{9636465F-6BAA-4C5C-B161-8FCCF234F9F9}" destId="{A5FE2943-4762-4427-939B-B27EBE41B3A8}" srcOrd="0" destOrd="0" presId="urn:microsoft.com/office/officeart/2005/8/layout/list1"/>
    <dgm:cxn modelId="{7268C210-12CD-4101-B170-957DB53F2E70}" type="presParOf" srcId="{9636465F-6BAA-4C5C-B161-8FCCF234F9F9}" destId="{6D718A61-4756-4394-B360-2988896F5DC9}" srcOrd="1" destOrd="0" presId="urn:microsoft.com/office/officeart/2005/8/layout/list1"/>
    <dgm:cxn modelId="{0BCF4EE6-0310-45D2-BD07-B49D059512B1}" type="presParOf" srcId="{6881DE14-BD5C-4DE9-B1FB-CDA46377D0BA}" destId="{4C54358D-B11F-4D2C-8A3F-58BD0A5753D0}" srcOrd="17" destOrd="0" presId="urn:microsoft.com/office/officeart/2005/8/layout/list1"/>
    <dgm:cxn modelId="{D82EECEA-E8BB-4222-B87D-B7C5AEF8327E}" type="presParOf" srcId="{6881DE14-BD5C-4DE9-B1FB-CDA46377D0BA}" destId="{DA7D853C-4FA3-447A-BA85-2E6F93AF557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4AEED-4A10-4CD8-A241-D083914623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B093B-D6AE-4F78-8069-B18C5B013CB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rebuchet MS" panose="020B0603020202020204" pitchFamily="34" charset="0"/>
            </a:rPr>
            <a:t>Образовательная система «</a:t>
          </a:r>
          <a:r>
            <a:rPr lang="ru-RU" b="1" dirty="0" err="1" smtClean="0">
              <a:solidFill>
                <a:srgbClr val="FF0000"/>
              </a:solidFill>
              <a:latin typeface="Trebuchet MS" panose="020B0603020202020204" pitchFamily="34" charset="0"/>
            </a:rPr>
            <a:t>Кванториум</a:t>
          </a:r>
          <a:r>
            <a:rPr lang="ru-RU" b="1" dirty="0" smtClean="0">
              <a:solidFill>
                <a:srgbClr val="FF0000"/>
              </a:solidFill>
              <a:latin typeface="Trebuchet MS" panose="020B0603020202020204" pitchFamily="34" charset="0"/>
            </a:rPr>
            <a:t>»</a:t>
          </a:r>
          <a:endParaRPr lang="ru-RU" dirty="0">
            <a:solidFill>
              <a:srgbClr val="FF0000"/>
            </a:solidFill>
          </a:endParaRPr>
        </a:p>
      </dgm:t>
    </dgm:pt>
    <dgm:pt modelId="{58A3EF35-0E8B-4FB9-9982-90EB3F853DA0}" type="parTrans" cxnId="{9D829F03-32AD-4598-829F-E1E43C6F1732}">
      <dgm:prSet/>
      <dgm:spPr/>
      <dgm:t>
        <a:bodyPr/>
        <a:lstStyle/>
        <a:p>
          <a:endParaRPr lang="ru-RU"/>
        </a:p>
      </dgm:t>
    </dgm:pt>
    <dgm:pt modelId="{7A699613-014C-4EDA-A0DD-CA3425C96FFD}" type="sibTrans" cxnId="{9D829F03-32AD-4598-829F-E1E43C6F1732}">
      <dgm:prSet/>
      <dgm:spPr/>
      <dgm:t>
        <a:bodyPr/>
        <a:lstStyle/>
        <a:p>
          <a:endParaRPr lang="ru-RU"/>
        </a:p>
      </dgm:t>
    </dgm:pt>
    <dgm:pt modelId="{1FDA430A-5503-4A26-B5AB-49708F85167D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+mj-lt"/>
              <a:cs typeface="Arial" pitchFamily="34" charset="0"/>
            </a:rPr>
            <a:t>Кейс-технология</a:t>
          </a:r>
          <a:endParaRPr lang="ru-RU" dirty="0">
            <a:solidFill>
              <a:srgbClr val="FF0000"/>
            </a:solidFill>
          </a:endParaRPr>
        </a:p>
      </dgm:t>
    </dgm:pt>
    <dgm:pt modelId="{08944D54-3F1F-4088-8F01-FD3927F94F3A}" type="parTrans" cxnId="{68555D0F-791F-49A8-9FF4-303AD43F4823}">
      <dgm:prSet/>
      <dgm:spPr/>
      <dgm:t>
        <a:bodyPr/>
        <a:lstStyle/>
        <a:p>
          <a:endParaRPr lang="ru-RU"/>
        </a:p>
      </dgm:t>
    </dgm:pt>
    <dgm:pt modelId="{EA546CC2-A011-41A8-8AEB-48EDDE7AC376}" type="sibTrans" cxnId="{68555D0F-791F-49A8-9FF4-303AD43F4823}">
      <dgm:prSet/>
      <dgm:spPr/>
      <dgm:t>
        <a:bodyPr/>
        <a:lstStyle/>
        <a:p>
          <a:endParaRPr lang="ru-RU"/>
        </a:p>
      </dgm:t>
    </dgm:pt>
    <dgm:pt modelId="{44E1BFFA-FBA5-45C5-A96C-D12ADF3B2C53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+mj-lt"/>
              <a:cs typeface="Arial" pitchFamily="34" charset="0"/>
            </a:rPr>
            <a:t>Проектная технология SCRUM</a:t>
          </a:r>
          <a:endParaRPr lang="ru-RU" dirty="0">
            <a:solidFill>
              <a:srgbClr val="FF0000"/>
            </a:solidFill>
            <a:latin typeface="+mj-lt"/>
            <a:cs typeface="Arial" pitchFamily="34" charset="0"/>
          </a:endParaRPr>
        </a:p>
      </dgm:t>
    </dgm:pt>
    <dgm:pt modelId="{2D9FF68D-E1E7-42BF-BD54-726C3A2D84A2}" type="parTrans" cxnId="{A42D2C37-8CA2-482A-AE67-99B94259377A}">
      <dgm:prSet/>
      <dgm:spPr/>
      <dgm:t>
        <a:bodyPr/>
        <a:lstStyle/>
        <a:p>
          <a:endParaRPr lang="ru-RU"/>
        </a:p>
      </dgm:t>
    </dgm:pt>
    <dgm:pt modelId="{771613BC-9838-45FE-9B84-02A04B2385A5}" type="sibTrans" cxnId="{A42D2C37-8CA2-482A-AE67-99B94259377A}">
      <dgm:prSet/>
      <dgm:spPr/>
      <dgm:t>
        <a:bodyPr/>
        <a:lstStyle/>
        <a:p>
          <a:endParaRPr lang="ru-RU"/>
        </a:p>
      </dgm:t>
    </dgm:pt>
    <dgm:pt modelId="{B2525B66-E8AE-405F-BCBF-518A7B248CB4}" type="pres">
      <dgm:prSet presAssocID="{9D94AEED-4A10-4CD8-A241-D083914623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5DDD69-1F5A-4F45-8FF9-82B7330FBBA3}" type="pres">
      <dgm:prSet presAssocID="{141B093B-D6AE-4F78-8069-B18C5B013CB4}" presName="hierRoot1" presStyleCnt="0"/>
      <dgm:spPr/>
    </dgm:pt>
    <dgm:pt modelId="{E72E148F-1F1E-4B59-AAF3-EA28A4CD1A31}" type="pres">
      <dgm:prSet presAssocID="{141B093B-D6AE-4F78-8069-B18C5B013CB4}" presName="composite" presStyleCnt="0"/>
      <dgm:spPr/>
    </dgm:pt>
    <dgm:pt modelId="{983A7738-0C4A-4F12-ACB0-4BCADC8C3DB5}" type="pres">
      <dgm:prSet presAssocID="{141B093B-D6AE-4F78-8069-B18C5B013CB4}" presName="background" presStyleLbl="node0" presStyleIdx="0" presStyleCnt="1"/>
      <dgm:spPr>
        <a:solidFill>
          <a:srgbClr val="92D050"/>
        </a:solidFill>
      </dgm:spPr>
    </dgm:pt>
    <dgm:pt modelId="{9DB57DED-D283-42F1-AA30-2F4F8058E2A5}" type="pres">
      <dgm:prSet presAssocID="{141B093B-D6AE-4F78-8069-B18C5B013CB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8D819A-E3B1-43C0-A36F-CE93C302898E}" type="pres">
      <dgm:prSet presAssocID="{141B093B-D6AE-4F78-8069-B18C5B013CB4}" presName="hierChild2" presStyleCnt="0"/>
      <dgm:spPr/>
    </dgm:pt>
    <dgm:pt modelId="{C95E573D-736D-42BD-A702-532B799D5E49}" type="pres">
      <dgm:prSet presAssocID="{08944D54-3F1F-4088-8F01-FD3927F94F3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8532A02-2D84-45BB-BBCE-AC6AF78AC253}" type="pres">
      <dgm:prSet presAssocID="{1FDA430A-5503-4A26-B5AB-49708F85167D}" presName="hierRoot2" presStyleCnt="0"/>
      <dgm:spPr/>
    </dgm:pt>
    <dgm:pt modelId="{EE06E4AE-1B42-40C6-9185-5836D8CB4A89}" type="pres">
      <dgm:prSet presAssocID="{1FDA430A-5503-4A26-B5AB-49708F85167D}" presName="composite2" presStyleCnt="0"/>
      <dgm:spPr/>
    </dgm:pt>
    <dgm:pt modelId="{C56291B7-56FA-4C2A-A257-755D7401BA12}" type="pres">
      <dgm:prSet presAssocID="{1FDA430A-5503-4A26-B5AB-49708F85167D}" presName="background2" presStyleLbl="node2" presStyleIdx="0" presStyleCnt="2"/>
      <dgm:spPr>
        <a:solidFill>
          <a:schemeClr val="tx2">
            <a:lumMod val="40000"/>
            <a:lumOff val="60000"/>
          </a:schemeClr>
        </a:solidFill>
      </dgm:spPr>
    </dgm:pt>
    <dgm:pt modelId="{FDE80C69-5114-44EB-99B9-6B2A721BC587}" type="pres">
      <dgm:prSet presAssocID="{1FDA430A-5503-4A26-B5AB-49708F85167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CAAF5B-0E91-423F-9978-76E4C3225CAA}" type="pres">
      <dgm:prSet presAssocID="{1FDA430A-5503-4A26-B5AB-49708F85167D}" presName="hierChild3" presStyleCnt="0"/>
      <dgm:spPr/>
    </dgm:pt>
    <dgm:pt modelId="{B287802B-D618-4AF0-A88B-7B59B6F64122}" type="pres">
      <dgm:prSet presAssocID="{2D9FF68D-E1E7-42BF-BD54-726C3A2D84A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396F425-8654-4357-BB95-56968CB8A875}" type="pres">
      <dgm:prSet presAssocID="{44E1BFFA-FBA5-45C5-A96C-D12ADF3B2C53}" presName="hierRoot2" presStyleCnt="0"/>
      <dgm:spPr/>
    </dgm:pt>
    <dgm:pt modelId="{7DFE91AB-4886-4415-ABAA-09FC35545FCE}" type="pres">
      <dgm:prSet presAssocID="{44E1BFFA-FBA5-45C5-A96C-D12ADF3B2C53}" presName="composite2" presStyleCnt="0"/>
      <dgm:spPr/>
    </dgm:pt>
    <dgm:pt modelId="{21DF554E-C99D-47E5-9260-6CFA5CB74452}" type="pres">
      <dgm:prSet presAssocID="{44E1BFFA-FBA5-45C5-A96C-D12ADF3B2C53}" presName="background2" presStyleLbl="node2" presStyleIdx="1" presStyleCnt="2"/>
      <dgm:spPr>
        <a:solidFill>
          <a:schemeClr val="tx2">
            <a:lumMod val="40000"/>
            <a:lumOff val="60000"/>
          </a:schemeClr>
        </a:solidFill>
      </dgm:spPr>
    </dgm:pt>
    <dgm:pt modelId="{52800E60-53A4-4DD7-A8DF-01934FB470FC}" type="pres">
      <dgm:prSet presAssocID="{44E1BFFA-FBA5-45C5-A96C-D12ADF3B2C5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848EF-DBF1-4AE5-990D-71B81A4AB308}" type="pres">
      <dgm:prSet presAssocID="{44E1BFFA-FBA5-45C5-A96C-D12ADF3B2C53}" presName="hierChild3" presStyleCnt="0"/>
      <dgm:spPr/>
    </dgm:pt>
  </dgm:ptLst>
  <dgm:cxnLst>
    <dgm:cxn modelId="{1A386E4C-E70E-4414-9392-87485B8911A9}" type="presOf" srcId="{2D9FF68D-E1E7-42BF-BD54-726C3A2D84A2}" destId="{B287802B-D618-4AF0-A88B-7B59B6F64122}" srcOrd="0" destOrd="0" presId="urn:microsoft.com/office/officeart/2005/8/layout/hierarchy1"/>
    <dgm:cxn modelId="{6F63F803-D435-4BF0-9B6C-09D100178095}" type="presOf" srcId="{1FDA430A-5503-4A26-B5AB-49708F85167D}" destId="{FDE80C69-5114-44EB-99B9-6B2A721BC587}" srcOrd="0" destOrd="0" presId="urn:microsoft.com/office/officeart/2005/8/layout/hierarchy1"/>
    <dgm:cxn modelId="{46EAE04F-AF05-4C74-9BA2-D339B1E48DD4}" type="presOf" srcId="{08944D54-3F1F-4088-8F01-FD3927F94F3A}" destId="{C95E573D-736D-42BD-A702-532B799D5E49}" srcOrd="0" destOrd="0" presId="urn:microsoft.com/office/officeart/2005/8/layout/hierarchy1"/>
    <dgm:cxn modelId="{B3191DED-F002-4441-8919-6AD5766A4E57}" type="presOf" srcId="{9D94AEED-4A10-4CD8-A241-D083914623A7}" destId="{B2525B66-E8AE-405F-BCBF-518A7B248CB4}" srcOrd="0" destOrd="0" presId="urn:microsoft.com/office/officeart/2005/8/layout/hierarchy1"/>
    <dgm:cxn modelId="{9D829F03-32AD-4598-829F-E1E43C6F1732}" srcId="{9D94AEED-4A10-4CD8-A241-D083914623A7}" destId="{141B093B-D6AE-4F78-8069-B18C5B013CB4}" srcOrd="0" destOrd="0" parTransId="{58A3EF35-0E8B-4FB9-9982-90EB3F853DA0}" sibTransId="{7A699613-014C-4EDA-A0DD-CA3425C96FFD}"/>
    <dgm:cxn modelId="{9C2AEC1D-767F-4D17-BF1B-1903F07C1E72}" type="presOf" srcId="{141B093B-D6AE-4F78-8069-B18C5B013CB4}" destId="{9DB57DED-D283-42F1-AA30-2F4F8058E2A5}" srcOrd="0" destOrd="0" presId="urn:microsoft.com/office/officeart/2005/8/layout/hierarchy1"/>
    <dgm:cxn modelId="{68555D0F-791F-49A8-9FF4-303AD43F4823}" srcId="{141B093B-D6AE-4F78-8069-B18C5B013CB4}" destId="{1FDA430A-5503-4A26-B5AB-49708F85167D}" srcOrd="0" destOrd="0" parTransId="{08944D54-3F1F-4088-8F01-FD3927F94F3A}" sibTransId="{EA546CC2-A011-41A8-8AEB-48EDDE7AC376}"/>
    <dgm:cxn modelId="{49E916C3-0334-4B9C-857C-60B33738BF5C}" type="presOf" srcId="{44E1BFFA-FBA5-45C5-A96C-D12ADF3B2C53}" destId="{52800E60-53A4-4DD7-A8DF-01934FB470FC}" srcOrd="0" destOrd="0" presId="urn:microsoft.com/office/officeart/2005/8/layout/hierarchy1"/>
    <dgm:cxn modelId="{A42D2C37-8CA2-482A-AE67-99B94259377A}" srcId="{141B093B-D6AE-4F78-8069-B18C5B013CB4}" destId="{44E1BFFA-FBA5-45C5-A96C-D12ADF3B2C53}" srcOrd="1" destOrd="0" parTransId="{2D9FF68D-E1E7-42BF-BD54-726C3A2D84A2}" sibTransId="{771613BC-9838-45FE-9B84-02A04B2385A5}"/>
    <dgm:cxn modelId="{7D0B8A11-0795-4BCC-B086-18BD3691E221}" type="presParOf" srcId="{B2525B66-E8AE-405F-BCBF-518A7B248CB4}" destId="{585DDD69-1F5A-4F45-8FF9-82B7330FBBA3}" srcOrd="0" destOrd="0" presId="urn:microsoft.com/office/officeart/2005/8/layout/hierarchy1"/>
    <dgm:cxn modelId="{5DA41650-24B0-4CCE-93BB-9B62F1FE083F}" type="presParOf" srcId="{585DDD69-1F5A-4F45-8FF9-82B7330FBBA3}" destId="{E72E148F-1F1E-4B59-AAF3-EA28A4CD1A31}" srcOrd="0" destOrd="0" presId="urn:microsoft.com/office/officeart/2005/8/layout/hierarchy1"/>
    <dgm:cxn modelId="{0E55D508-D3AE-4C03-8520-D3AB7C7A5E21}" type="presParOf" srcId="{E72E148F-1F1E-4B59-AAF3-EA28A4CD1A31}" destId="{983A7738-0C4A-4F12-ACB0-4BCADC8C3DB5}" srcOrd="0" destOrd="0" presId="urn:microsoft.com/office/officeart/2005/8/layout/hierarchy1"/>
    <dgm:cxn modelId="{5DA192E7-98AC-4222-9F5A-76A7B6B0A6EB}" type="presParOf" srcId="{E72E148F-1F1E-4B59-AAF3-EA28A4CD1A31}" destId="{9DB57DED-D283-42F1-AA30-2F4F8058E2A5}" srcOrd="1" destOrd="0" presId="urn:microsoft.com/office/officeart/2005/8/layout/hierarchy1"/>
    <dgm:cxn modelId="{1D2C1DE9-64A5-4E3D-9A0F-1561D1718CD2}" type="presParOf" srcId="{585DDD69-1F5A-4F45-8FF9-82B7330FBBA3}" destId="{528D819A-E3B1-43C0-A36F-CE93C302898E}" srcOrd="1" destOrd="0" presId="urn:microsoft.com/office/officeart/2005/8/layout/hierarchy1"/>
    <dgm:cxn modelId="{7D7E4B7F-D876-46C3-B203-C26233AF46F9}" type="presParOf" srcId="{528D819A-E3B1-43C0-A36F-CE93C302898E}" destId="{C95E573D-736D-42BD-A702-532B799D5E49}" srcOrd="0" destOrd="0" presId="urn:microsoft.com/office/officeart/2005/8/layout/hierarchy1"/>
    <dgm:cxn modelId="{B9850FD0-7266-42A7-AA28-35ECA3CA39EB}" type="presParOf" srcId="{528D819A-E3B1-43C0-A36F-CE93C302898E}" destId="{D8532A02-2D84-45BB-BBCE-AC6AF78AC253}" srcOrd="1" destOrd="0" presId="urn:microsoft.com/office/officeart/2005/8/layout/hierarchy1"/>
    <dgm:cxn modelId="{1611B53B-C79A-41D6-8DFB-1D968AD7CD1D}" type="presParOf" srcId="{D8532A02-2D84-45BB-BBCE-AC6AF78AC253}" destId="{EE06E4AE-1B42-40C6-9185-5836D8CB4A89}" srcOrd="0" destOrd="0" presId="urn:microsoft.com/office/officeart/2005/8/layout/hierarchy1"/>
    <dgm:cxn modelId="{1AB9E285-5633-4F22-B180-14F4036DCFED}" type="presParOf" srcId="{EE06E4AE-1B42-40C6-9185-5836D8CB4A89}" destId="{C56291B7-56FA-4C2A-A257-755D7401BA12}" srcOrd="0" destOrd="0" presId="urn:microsoft.com/office/officeart/2005/8/layout/hierarchy1"/>
    <dgm:cxn modelId="{5A6B81A3-F191-4324-8FFC-C3BA621C33C5}" type="presParOf" srcId="{EE06E4AE-1B42-40C6-9185-5836D8CB4A89}" destId="{FDE80C69-5114-44EB-99B9-6B2A721BC587}" srcOrd="1" destOrd="0" presId="urn:microsoft.com/office/officeart/2005/8/layout/hierarchy1"/>
    <dgm:cxn modelId="{4A903076-6E72-4F51-B9D0-256C72DF72EB}" type="presParOf" srcId="{D8532A02-2D84-45BB-BBCE-AC6AF78AC253}" destId="{03CAAF5B-0E91-423F-9978-76E4C3225CAA}" srcOrd="1" destOrd="0" presId="urn:microsoft.com/office/officeart/2005/8/layout/hierarchy1"/>
    <dgm:cxn modelId="{B616AE76-FA42-47D5-A2B5-9382B568B0AD}" type="presParOf" srcId="{528D819A-E3B1-43C0-A36F-CE93C302898E}" destId="{B287802B-D618-4AF0-A88B-7B59B6F64122}" srcOrd="2" destOrd="0" presId="urn:microsoft.com/office/officeart/2005/8/layout/hierarchy1"/>
    <dgm:cxn modelId="{927C808B-2015-46CB-A259-2EBDBA1362FC}" type="presParOf" srcId="{528D819A-E3B1-43C0-A36F-CE93C302898E}" destId="{A396F425-8654-4357-BB95-56968CB8A875}" srcOrd="3" destOrd="0" presId="urn:microsoft.com/office/officeart/2005/8/layout/hierarchy1"/>
    <dgm:cxn modelId="{A88D3B8D-5B81-4FE1-B573-2AE9B362C0F7}" type="presParOf" srcId="{A396F425-8654-4357-BB95-56968CB8A875}" destId="{7DFE91AB-4886-4415-ABAA-09FC35545FCE}" srcOrd="0" destOrd="0" presId="urn:microsoft.com/office/officeart/2005/8/layout/hierarchy1"/>
    <dgm:cxn modelId="{C16ACD69-634C-496D-94EA-6DC4988E6CE8}" type="presParOf" srcId="{7DFE91AB-4886-4415-ABAA-09FC35545FCE}" destId="{21DF554E-C99D-47E5-9260-6CFA5CB74452}" srcOrd="0" destOrd="0" presId="urn:microsoft.com/office/officeart/2005/8/layout/hierarchy1"/>
    <dgm:cxn modelId="{C5F4A19F-6D2A-4442-892F-083E7EFD50EB}" type="presParOf" srcId="{7DFE91AB-4886-4415-ABAA-09FC35545FCE}" destId="{52800E60-53A4-4DD7-A8DF-01934FB470FC}" srcOrd="1" destOrd="0" presId="urn:microsoft.com/office/officeart/2005/8/layout/hierarchy1"/>
    <dgm:cxn modelId="{3C95E445-C1EB-42AC-B5F3-B506EAD0341C}" type="presParOf" srcId="{A396F425-8654-4357-BB95-56968CB8A875}" destId="{52D848EF-DBF1-4AE5-990D-71B81A4AB3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0CF12-709B-46EE-A2A1-5DF84D9233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749488-4A6F-411E-98EA-DF60894CAD0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По определённым правилам разрабатывается модель конкретной ситуации, отражающая тот комплекс знаний и практических навыков (</a:t>
          </a:r>
          <a:r>
            <a:rPr lang="ru-RU" sz="2400" kern="1200" dirty="0" err="1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soft</a:t>
          </a:r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 и </a:t>
          </a:r>
          <a:r>
            <a:rPr lang="ru-RU" sz="2400" kern="1200" dirty="0" err="1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hard</a:t>
          </a:r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 </a:t>
          </a:r>
          <a:r>
            <a:rPr lang="ru-RU" sz="2400" kern="1200" dirty="0" err="1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skills</a:t>
          </a:r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), которые должны приобрести учащиеся</a:t>
          </a:r>
          <a:endParaRPr lang="ru-RU" sz="2400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5B408B6C-3315-4C2E-88EF-2E04414CA74D}" type="parTrans" cxnId="{E36AAFAD-FA3A-439D-B5BB-24FB645DC4A9}">
      <dgm:prSet/>
      <dgm:spPr/>
      <dgm:t>
        <a:bodyPr/>
        <a:lstStyle/>
        <a:p>
          <a:endParaRPr lang="ru-RU"/>
        </a:p>
      </dgm:t>
    </dgm:pt>
    <dgm:pt modelId="{D0BB864C-F28D-4828-8E36-51182961CA4B}" type="sibTrans" cxnId="{E36AAFAD-FA3A-439D-B5BB-24FB645DC4A9}">
      <dgm:prSet/>
      <dgm:spPr/>
      <dgm:t>
        <a:bodyPr/>
        <a:lstStyle/>
        <a:p>
          <a:endParaRPr lang="ru-RU"/>
        </a:p>
      </dgm:t>
    </dgm:pt>
    <dgm:pt modelId="{3C60A665-897C-4D92-9278-6A6A51EED250}">
      <dgm:prSet phldrT="[Текст]" custT="1"/>
      <dgm:spPr/>
      <dgm:t>
        <a:bodyPr/>
        <a:lstStyle/>
        <a:p>
          <a:r>
            <a:rPr lang="ru-RU" sz="2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+mn-cs"/>
            </a:rPr>
            <a:t>Описанная ситуация должна содержать проблему, которую диагностируют сами учащиеся</a:t>
          </a:r>
          <a:endParaRPr lang="ru-RU" sz="2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2F644E4C-87D2-4AB1-9F81-7A8AB4EB3BAE}" type="parTrans" cxnId="{DDB282DC-99B4-4BF7-9D53-E215C9686988}">
      <dgm:prSet/>
      <dgm:spPr/>
      <dgm:t>
        <a:bodyPr/>
        <a:lstStyle/>
        <a:p>
          <a:endParaRPr lang="ru-RU"/>
        </a:p>
      </dgm:t>
    </dgm:pt>
    <dgm:pt modelId="{12D37AB5-372C-458A-9D4F-7E31AB9C58B1}" type="sibTrans" cxnId="{DDB282DC-99B4-4BF7-9D53-E215C9686988}">
      <dgm:prSet/>
      <dgm:spPr/>
      <dgm:t>
        <a:bodyPr/>
        <a:lstStyle/>
        <a:p>
          <a:endParaRPr lang="ru-RU"/>
        </a:p>
      </dgm:t>
    </dgm:pt>
    <dgm:pt modelId="{D716E544-D9BD-45A0-8E37-F52C18CA0888}">
      <dgm:prSet phldrT="[Текст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Учащиеся предлагают варианты решений проблемы, исходя из имеющихся знаний и умений</a:t>
          </a:r>
          <a:endParaRPr lang="ru-RU" sz="2400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72E7EBAB-703D-414B-B07F-127BDC960FCC}" type="parTrans" cxnId="{499206ED-F2C2-42B5-AD3C-28EFFD881B7B}">
      <dgm:prSet/>
      <dgm:spPr/>
      <dgm:t>
        <a:bodyPr/>
        <a:lstStyle/>
        <a:p>
          <a:endParaRPr lang="ru-RU"/>
        </a:p>
      </dgm:t>
    </dgm:pt>
    <dgm:pt modelId="{32EDB255-9737-44B6-97DD-3CE6E0D6C345}" type="sibTrans" cxnId="{499206ED-F2C2-42B5-AD3C-28EFFD881B7B}">
      <dgm:prSet/>
      <dgm:spPr/>
      <dgm:t>
        <a:bodyPr/>
        <a:lstStyle/>
        <a:p>
          <a:endParaRPr lang="ru-RU"/>
        </a:p>
      </dgm:t>
    </dgm:pt>
    <dgm:pt modelId="{E73A8130-2BD7-4850-8DF7-B26FA6F3455B}">
      <dgm:prSet phldrT="[Текст]" custT="1"/>
      <dgm:spPr/>
      <dgm:t>
        <a:bodyPr/>
        <a:lstStyle/>
        <a:p>
          <a:r>
            <a:rPr lang="ru-RU" sz="2400" kern="1200" dirty="0" err="1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+mn-cs"/>
            </a:rPr>
            <a:t>Тьютор</a:t>
          </a:r>
          <a:r>
            <a:rPr lang="ru-RU" sz="2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+mn-cs"/>
            </a:rPr>
            <a:t> выступает в роли диспетчера процесса взаимодействия учащихся</a:t>
          </a:r>
          <a:endParaRPr lang="ru-RU" sz="2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D0F912A9-320A-4075-85DF-EBA588F8AFCD}" type="parTrans" cxnId="{4375E03C-4988-468E-AD97-CE92197B29AD}">
      <dgm:prSet/>
      <dgm:spPr/>
      <dgm:t>
        <a:bodyPr/>
        <a:lstStyle/>
        <a:p>
          <a:endParaRPr lang="ru-RU"/>
        </a:p>
      </dgm:t>
    </dgm:pt>
    <dgm:pt modelId="{353E7B75-43F0-460A-AFDC-1E902EA78CA7}" type="sibTrans" cxnId="{4375E03C-4988-468E-AD97-CE92197B29AD}">
      <dgm:prSet/>
      <dgm:spPr/>
      <dgm:t>
        <a:bodyPr/>
        <a:lstStyle/>
        <a:p>
          <a:endParaRPr lang="ru-RU"/>
        </a:p>
      </dgm:t>
    </dgm:pt>
    <dgm:pt modelId="{BCA02DA1-C3DF-47AC-86D4-57DED385A918}" type="pres">
      <dgm:prSet presAssocID="{5820CF12-709B-46EE-A2A1-5DF84D9233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A808B-DF6C-476C-A5FD-B0C37CDEE687}" type="pres">
      <dgm:prSet presAssocID="{62749488-4A6F-411E-98EA-DF60894CAD0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3DCE4-146E-432A-BA04-F40F7EE03C0D}" type="pres">
      <dgm:prSet presAssocID="{62749488-4A6F-411E-98EA-DF60894CAD0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FB8BE-287A-41F4-974D-9C8C8A986824}" type="pres">
      <dgm:prSet presAssocID="{D716E544-D9BD-45A0-8E37-F52C18CA0888}" presName="parentText" presStyleLbl="node1" presStyleIdx="1" presStyleCnt="2" custLinFactNeighborX="131" custLinFactNeighborY="1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DF784-83B1-4F87-953E-0536E3B72E02}" type="pres">
      <dgm:prSet presAssocID="{D716E544-D9BD-45A0-8E37-F52C18CA0888}" presName="childText" presStyleLbl="revTx" presStyleIdx="1" presStyleCnt="2" custScaleY="17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B282DC-99B4-4BF7-9D53-E215C9686988}" srcId="{62749488-4A6F-411E-98EA-DF60894CAD00}" destId="{3C60A665-897C-4D92-9278-6A6A51EED250}" srcOrd="0" destOrd="0" parTransId="{2F644E4C-87D2-4AB1-9F81-7A8AB4EB3BAE}" sibTransId="{12D37AB5-372C-458A-9D4F-7E31AB9C58B1}"/>
    <dgm:cxn modelId="{3D2F045E-64FA-4D8A-B543-2C15B03C66EB}" type="presOf" srcId="{D716E544-D9BD-45A0-8E37-F52C18CA0888}" destId="{BCCFB8BE-287A-41F4-974D-9C8C8A986824}" srcOrd="0" destOrd="0" presId="urn:microsoft.com/office/officeart/2005/8/layout/vList2"/>
    <dgm:cxn modelId="{2740F28E-C390-42D2-9537-B8B15B17E66A}" type="presOf" srcId="{E73A8130-2BD7-4850-8DF7-B26FA6F3455B}" destId="{658DF784-83B1-4F87-953E-0536E3B72E02}" srcOrd="0" destOrd="0" presId="urn:microsoft.com/office/officeart/2005/8/layout/vList2"/>
    <dgm:cxn modelId="{69A30E17-C625-4CCD-8B3B-C3695D46A89C}" type="presOf" srcId="{5820CF12-709B-46EE-A2A1-5DF84D9233C0}" destId="{BCA02DA1-C3DF-47AC-86D4-57DED385A918}" srcOrd="0" destOrd="0" presId="urn:microsoft.com/office/officeart/2005/8/layout/vList2"/>
    <dgm:cxn modelId="{0D1D0A03-51B7-4940-AD99-AE08D1E5F7D6}" type="presOf" srcId="{3C60A665-897C-4D92-9278-6A6A51EED250}" destId="{5033DCE4-146E-432A-BA04-F40F7EE03C0D}" srcOrd="0" destOrd="0" presId="urn:microsoft.com/office/officeart/2005/8/layout/vList2"/>
    <dgm:cxn modelId="{499206ED-F2C2-42B5-AD3C-28EFFD881B7B}" srcId="{5820CF12-709B-46EE-A2A1-5DF84D9233C0}" destId="{D716E544-D9BD-45A0-8E37-F52C18CA0888}" srcOrd="1" destOrd="0" parTransId="{72E7EBAB-703D-414B-B07F-127BDC960FCC}" sibTransId="{32EDB255-9737-44B6-97DD-3CE6E0D6C345}"/>
    <dgm:cxn modelId="{4375E03C-4988-468E-AD97-CE92197B29AD}" srcId="{D716E544-D9BD-45A0-8E37-F52C18CA0888}" destId="{E73A8130-2BD7-4850-8DF7-B26FA6F3455B}" srcOrd="0" destOrd="0" parTransId="{D0F912A9-320A-4075-85DF-EBA588F8AFCD}" sibTransId="{353E7B75-43F0-460A-AFDC-1E902EA78CA7}"/>
    <dgm:cxn modelId="{E36AAFAD-FA3A-439D-B5BB-24FB645DC4A9}" srcId="{5820CF12-709B-46EE-A2A1-5DF84D9233C0}" destId="{62749488-4A6F-411E-98EA-DF60894CAD00}" srcOrd="0" destOrd="0" parTransId="{5B408B6C-3315-4C2E-88EF-2E04414CA74D}" sibTransId="{D0BB864C-F28D-4828-8E36-51182961CA4B}"/>
    <dgm:cxn modelId="{8CD93D87-C56F-45E3-AE74-AF9E6288DD61}" type="presOf" srcId="{62749488-4A6F-411E-98EA-DF60894CAD00}" destId="{5D6A808B-DF6C-476C-A5FD-B0C37CDEE687}" srcOrd="0" destOrd="0" presId="urn:microsoft.com/office/officeart/2005/8/layout/vList2"/>
    <dgm:cxn modelId="{347880DA-7FCA-4E01-89B4-CABACC365CCF}" type="presParOf" srcId="{BCA02DA1-C3DF-47AC-86D4-57DED385A918}" destId="{5D6A808B-DF6C-476C-A5FD-B0C37CDEE687}" srcOrd="0" destOrd="0" presId="urn:microsoft.com/office/officeart/2005/8/layout/vList2"/>
    <dgm:cxn modelId="{7A136360-C829-4E92-8648-4BD5D9584094}" type="presParOf" srcId="{BCA02DA1-C3DF-47AC-86D4-57DED385A918}" destId="{5033DCE4-146E-432A-BA04-F40F7EE03C0D}" srcOrd="1" destOrd="0" presId="urn:microsoft.com/office/officeart/2005/8/layout/vList2"/>
    <dgm:cxn modelId="{0CD6D63A-3EEC-44D8-886E-AC1B80831653}" type="presParOf" srcId="{BCA02DA1-C3DF-47AC-86D4-57DED385A918}" destId="{BCCFB8BE-287A-41F4-974D-9C8C8A986824}" srcOrd="2" destOrd="0" presId="urn:microsoft.com/office/officeart/2005/8/layout/vList2"/>
    <dgm:cxn modelId="{7FB55C03-8208-4865-B2B7-F205E8C7442D}" type="presParOf" srcId="{BCA02DA1-C3DF-47AC-86D4-57DED385A918}" destId="{658DF784-83B1-4F87-953E-0536E3B72E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849CCC-27B1-45F5-ACA7-A8ADC0C50C9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D7CD56-4B4E-458F-8C96-4CE1286D8419}">
      <dgm:prSet phldrT="[Текст]"/>
      <dgm:spPr/>
      <dgm:t>
        <a:bodyPr/>
        <a:lstStyle/>
        <a:p>
          <a:endParaRPr lang="ru-RU" dirty="0"/>
        </a:p>
      </dgm:t>
    </dgm:pt>
    <dgm:pt modelId="{537D8641-7631-42B3-BAA7-3FFB669E8C2C}" type="parTrans" cxnId="{B9654BF6-DF37-40A4-8DB4-00EEEB25BEDD}">
      <dgm:prSet/>
      <dgm:spPr/>
      <dgm:t>
        <a:bodyPr/>
        <a:lstStyle/>
        <a:p>
          <a:endParaRPr lang="ru-RU"/>
        </a:p>
      </dgm:t>
    </dgm:pt>
    <dgm:pt modelId="{39D15F83-40DD-489E-BC41-FB4E1BA75D88}" type="sibTrans" cxnId="{B9654BF6-DF37-40A4-8DB4-00EEEB25BEDD}">
      <dgm:prSet/>
      <dgm:spPr/>
      <dgm:t>
        <a:bodyPr/>
        <a:lstStyle/>
        <a:p>
          <a:endParaRPr lang="ru-RU"/>
        </a:p>
      </dgm:t>
    </dgm:pt>
    <dgm:pt modelId="{D5A26BDB-CB46-41EF-A80B-224D9C14BC01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rebuchet MS" panose="020B0603020202020204" pitchFamily="34" charset="0"/>
            </a:rPr>
            <a:t>Работающий продукт важнее исчерпывающей документации   </a:t>
          </a:r>
          <a:endParaRPr lang="ru-RU" dirty="0"/>
        </a:p>
      </dgm:t>
    </dgm:pt>
    <dgm:pt modelId="{D1CFCFA2-598F-402D-8947-A3748E8E88C4}" type="parTrans" cxnId="{8D7B05DC-E0DF-4742-B4B6-EA0E52972CCD}">
      <dgm:prSet/>
      <dgm:spPr/>
      <dgm:t>
        <a:bodyPr/>
        <a:lstStyle/>
        <a:p>
          <a:endParaRPr lang="ru-RU"/>
        </a:p>
      </dgm:t>
    </dgm:pt>
    <dgm:pt modelId="{441BE47A-48C9-40A6-B38A-88FF378C5A12}" type="sibTrans" cxnId="{8D7B05DC-E0DF-4742-B4B6-EA0E52972CCD}">
      <dgm:prSet/>
      <dgm:spPr/>
      <dgm:t>
        <a:bodyPr/>
        <a:lstStyle/>
        <a:p>
          <a:endParaRPr lang="ru-RU"/>
        </a:p>
      </dgm:t>
    </dgm:pt>
    <dgm:pt modelId="{E57A3097-6C7C-46A2-B1FF-9617D6235596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rebuchet MS" panose="020B0603020202020204" pitchFamily="34" charset="0"/>
            </a:rPr>
            <a:t>Люди и взаимодействие важнее процессов и инструментов </a:t>
          </a:r>
          <a:endParaRPr lang="ru-RU" dirty="0"/>
        </a:p>
      </dgm:t>
    </dgm:pt>
    <dgm:pt modelId="{19F0777F-972E-4ECA-B6E6-C1D7DD7D4532}" type="parTrans" cxnId="{B6CADF45-1CD9-48CE-8CFB-E440218FB989}">
      <dgm:prSet/>
      <dgm:spPr/>
      <dgm:t>
        <a:bodyPr/>
        <a:lstStyle/>
        <a:p>
          <a:endParaRPr lang="ru-RU"/>
        </a:p>
      </dgm:t>
    </dgm:pt>
    <dgm:pt modelId="{9A2715FB-364B-4AE0-9DF1-426F7956D3FE}" type="sibTrans" cxnId="{B6CADF45-1CD9-48CE-8CFB-E440218FB989}">
      <dgm:prSet/>
      <dgm:spPr/>
      <dgm:t>
        <a:bodyPr/>
        <a:lstStyle/>
        <a:p>
          <a:endParaRPr lang="ru-RU"/>
        </a:p>
      </dgm:t>
    </dgm:pt>
    <dgm:pt modelId="{672D82F4-D20D-4894-ABE8-6197E2E43C2E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rebuchet MS" panose="020B0603020202020204" pitchFamily="34" charset="0"/>
            </a:rPr>
            <a:t>Сотрудничество с заказчиком важнее согласования условий контракта </a:t>
          </a:r>
          <a:endParaRPr lang="ru-RU" dirty="0"/>
        </a:p>
      </dgm:t>
    </dgm:pt>
    <dgm:pt modelId="{F26930B2-AD42-48C2-AF62-D4115F183BBD}" type="parTrans" cxnId="{34C54127-5EA3-46B1-B77F-800586D49517}">
      <dgm:prSet/>
      <dgm:spPr/>
      <dgm:t>
        <a:bodyPr/>
        <a:lstStyle/>
        <a:p>
          <a:endParaRPr lang="ru-RU"/>
        </a:p>
      </dgm:t>
    </dgm:pt>
    <dgm:pt modelId="{A3E135EE-7C43-4DDE-82A3-05C758D3DE00}" type="sibTrans" cxnId="{34C54127-5EA3-46B1-B77F-800586D49517}">
      <dgm:prSet/>
      <dgm:spPr/>
      <dgm:t>
        <a:bodyPr/>
        <a:lstStyle/>
        <a:p>
          <a:endParaRPr lang="ru-RU"/>
        </a:p>
      </dgm:t>
    </dgm:pt>
    <dgm:pt modelId="{AFACD566-32D6-4B94-8FD8-3E592FF0F9FB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Trebuchet MS" panose="020B0603020202020204" pitchFamily="34" charset="0"/>
            </a:rPr>
            <a:t>Готовность к изменениям важнее следования первоначальному плану</a:t>
          </a:r>
          <a:endParaRPr lang="ru-RU" dirty="0"/>
        </a:p>
      </dgm:t>
    </dgm:pt>
    <dgm:pt modelId="{EEAD1B7A-D1FA-45DB-BDF3-589D694B906A}" type="parTrans" cxnId="{B3C602D8-8A17-4048-9439-1A364325F06F}">
      <dgm:prSet/>
      <dgm:spPr/>
      <dgm:t>
        <a:bodyPr/>
        <a:lstStyle/>
        <a:p>
          <a:endParaRPr lang="ru-RU"/>
        </a:p>
      </dgm:t>
    </dgm:pt>
    <dgm:pt modelId="{A2DEF131-020D-438B-9ECB-04C98D97BBFC}" type="sibTrans" cxnId="{B3C602D8-8A17-4048-9439-1A364325F06F}">
      <dgm:prSet/>
      <dgm:spPr/>
      <dgm:t>
        <a:bodyPr/>
        <a:lstStyle/>
        <a:p>
          <a:endParaRPr lang="ru-RU"/>
        </a:p>
      </dgm:t>
    </dgm:pt>
    <dgm:pt modelId="{DF574A82-FDEC-4FC9-A50C-09CFD6AA36A5}" type="pres">
      <dgm:prSet presAssocID="{D7849CCC-27B1-45F5-ACA7-A8ADC0C50C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F58101D-B3CA-4E82-99C4-31D846709365}" type="pres">
      <dgm:prSet presAssocID="{45D7CD56-4B4E-458F-8C96-4CE1286D8419}" presName="parenttextcomposite" presStyleCnt="0"/>
      <dgm:spPr/>
    </dgm:pt>
    <dgm:pt modelId="{39D544F7-282C-47E3-A6FD-C5FAE78BD138}" type="pres">
      <dgm:prSet presAssocID="{45D7CD56-4B4E-458F-8C96-4CE1286D841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B2B0E-7447-4BFD-9863-89A4AA3F0B18}" type="pres">
      <dgm:prSet presAssocID="{45D7CD56-4B4E-458F-8C96-4CE1286D8419}" presName="composite" presStyleCnt="0"/>
      <dgm:spPr/>
    </dgm:pt>
    <dgm:pt modelId="{60449D85-DD02-4A0C-8A8B-428D74F9C613}" type="pres">
      <dgm:prSet presAssocID="{45D7CD56-4B4E-458F-8C96-4CE1286D8419}" presName="chevron1" presStyleLbl="alignNode1" presStyleIdx="0" presStyleCnt="21"/>
      <dgm:spPr>
        <a:solidFill>
          <a:schemeClr val="tx1">
            <a:lumMod val="60000"/>
            <a:lumOff val="40000"/>
          </a:schemeClr>
        </a:solidFill>
      </dgm:spPr>
    </dgm:pt>
    <dgm:pt modelId="{107EF0DC-784A-4A1E-87C9-614B027C4C38}" type="pres">
      <dgm:prSet presAssocID="{45D7CD56-4B4E-458F-8C96-4CE1286D8419}" presName="chevron2" presStyleLbl="alignNode1" presStyleIdx="1" presStyleCnt="21"/>
      <dgm:spPr>
        <a:solidFill>
          <a:schemeClr val="tx1">
            <a:lumMod val="60000"/>
            <a:lumOff val="40000"/>
          </a:schemeClr>
        </a:solidFill>
      </dgm:spPr>
    </dgm:pt>
    <dgm:pt modelId="{0CCE6255-7263-4758-8EF7-F94138251387}" type="pres">
      <dgm:prSet presAssocID="{45D7CD56-4B4E-458F-8C96-4CE1286D8419}" presName="chevron3" presStyleLbl="alignNode1" presStyleIdx="2" presStyleCnt="21"/>
      <dgm:spPr>
        <a:solidFill>
          <a:schemeClr val="tx1">
            <a:lumMod val="60000"/>
            <a:lumOff val="40000"/>
          </a:schemeClr>
        </a:solidFill>
      </dgm:spPr>
    </dgm:pt>
    <dgm:pt modelId="{A4069686-4D25-4FC9-BE97-FC0A65E0FD4F}" type="pres">
      <dgm:prSet presAssocID="{45D7CD56-4B4E-458F-8C96-4CE1286D8419}" presName="chevron4" presStyleLbl="alignNode1" presStyleIdx="3" presStyleCnt="21"/>
      <dgm:spPr>
        <a:solidFill>
          <a:schemeClr val="tx1">
            <a:lumMod val="60000"/>
            <a:lumOff val="40000"/>
          </a:schemeClr>
        </a:solidFill>
      </dgm:spPr>
    </dgm:pt>
    <dgm:pt modelId="{DA48C2AF-1D34-45A9-9D9D-00E5DBB8B9DC}" type="pres">
      <dgm:prSet presAssocID="{45D7CD56-4B4E-458F-8C96-4CE1286D8419}" presName="chevron5" presStyleLbl="alignNode1" presStyleIdx="4" presStyleCnt="21"/>
      <dgm:spPr>
        <a:solidFill>
          <a:schemeClr val="tx1">
            <a:lumMod val="60000"/>
            <a:lumOff val="40000"/>
          </a:schemeClr>
        </a:solidFill>
      </dgm:spPr>
    </dgm:pt>
    <dgm:pt modelId="{7C0EC63F-9697-4405-8FD3-68762190BF0D}" type="pres">
      <dgm:prSet presAssocID="{45D7CD56-4B4E-458F-8C96-4CE1286D8419}" presName="chevron6" presStyleLbl="alignNode1" presStyleIdx="5" presStyleCnt="21"/>
      <dgm:spPr>
        <a:solidFill>
          <a:schemeClr val="tx1">
            <a:lumMod val="60000"/>
            <a:lumOff val="40000"/>
          </a:schemeClr>
        </a:solidFill>
      </dgm:spPr>
    </dgm:pt>
    <dgm:pt modelId="{5C4D49EF-071D-4653-BE6D-F586ECA8E413}" type="pres">
      <dgm:prSet presAssocID="{45D7CD56-4B4E-458F-8C96-4CE1286D8419}" presName="chevron7" presStyleLbl="alignNode1" presStyleIdx="6" presStyleCnt="21"/>
      <dgm:spPr>
        <a:solidFill>
          <a:schemeClr val="tx1">
            <a:lumMod val="60000"/>
            <a:lumOff val="40000"/>
          </a:schemeClr>
        </a:solidFill>
      </dgm:spPr>
    </dgm:pt>
    <dgm:pt modelId="{15FAB768-1980-448F-97DB-B052603B8EB0}" type="pres">
      <dgm:prSet presAssocID="{45D7CD56-4B4E-458F-8C96-4CE1286D8419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1EC56-3339-49A7-B084-77D7C30F71C4}" type="pres">
      <dgm:prSet presAssocID="{39D15F83-40DD-489E-BC41-FB4E1BA75D88}" presName="sibTrans" presStyleCnt="0"/>
      <dgm:spPr/>
    </dgm:pt>
    <dgm:pt modelId="{430299E7-FB8E-4333-9522-3BF89067CF28}" type="pres">
      <dgm:prSet presAssocID="{E57A3097-6C7C-46A2-B1FF-9617D6235596}" presName="parenttextcomposite" presStyleCnt="0"/>
      <dgm:spPr/>
    </dgm:pt>
    <dgm:pt modelId="{35587983-EEF1-46B0-B19E-AA84304BE8F9}" type="pres">
      <dgm:prSet presAssocID="{E57A3097-6C7C-46A2-B1FF-9617D6235596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3648C-BEDB-410D-B395-D1B6490CC7DA}" type="pres">
      <dgm:prSet presAssocID="{E57A3097-6C7C-46A2-B1FF-9617D6235596}" presName="composite" presStyleCnt="0"/>
      <dgm:spPr/>
    </dgm:pt>
    <dgm:pt modelId="{3EB467E8-67E5-4F0A-822B-21926FCE15E5}" type="pres">
      <dgm:prSet presAssocID="{E57A3097-6C7C-46A2-B1FF-9617D6235596}" presName="chevron1" presStyleLbl="alignNode1" presStyleIdx="7" presStyleCnt="21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9AE557DE-EC53-4EFF-995D-96AB81F6F26C}" type="pres">
      <dgm:prSet presAssocID="{E57A3097-6C7C-46A2-B1FF-9617D6235596}" presName="chevron2" presStyleLbl="alignNode1" presStyleIdx="8" presStyleCnt="21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AD2E7B86-E656-4C86-93EA-359ACDD4B9D5}" type="pres">
      <dgm:prSet presAssocID="{E57A3097-6C7C-46A2-B1FF-9617D6235596}" presName="chevron3" presStyleLbl="alignNode1" presStyleIdx="9" presStyleCnt="21"/>
      <dgm:spPr>
        <a:solidFill>
          <a:srgbClr val="92D050"/>
        </a:solidFill>
      </dgm:spPr>
    </dgm:pt>
    <dgm:pt modelId="{CB51FBDC-3225-4CCD-8C64-F5495AEDE1F9}" type="pres">
      <dgm:prSet presAssocID="{E57A3097-6C7C-46A2-B1FF-9617D6235596}" presName="chevron4" presStyleLbl="alignNode1" presStyleIdx="10" presStyleCnt="21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B7E6326A-43E4-4D35-B365-291D37F2A2AB}" type="pres">
      <dgm:prSet presAssocID="{E57A3097-6C7C-46A2-B1FF-9617D6235596}" presName="chevron5" presStyleLbl="alignNode1" presStyleIdx="11" presStyleCnt="21"/>
      <dgm:spPr>
        <a:solidFill>
          <a:srgbClr val="92D050"/>
        </a:solidFill>
      </dgm:spPr>
    </dgm:pt>
    <dgm:pt modelId="{4AC8F0E1-43F1-48E6-9594-2A8297C97CC2}" type="pres">
      <dgm:prSet presAssocID="{E57A3097-6C7C-46A2-B1FF-9617D6235596}" presName="chevron6" presStyleLbl="alignNode1" presStyleIdx="12" presStyleCnt="21"/>
      <dgm:spPr>
        <a:solidFill>
          <a:srgbClr val="92D050"/>
        </a:solidFill>
      </dgm:spPr>
    </dgm:pt>
    <dgm:pt modelId="{2305B7CD-0D49-46B2-952D-387647BD488E}" type="pres">
      <dgm:prSet presAssocID="{E57A3097-6C7C-46A2-B1FF-9617D6235596}" presName="chevron7" presStyleLbl="alignNode1" presStyleIdx="13" presStyleCnt="21"/>
      <dgm:spPr>
        <a:solidFill>
          <a:srgbClr val="92D050"/>
        </a:solidFill>
      </dgm:spPr>
    </dgm:pt>
    <dgm:pt modelId="{C220C635-DFB5-4AAF-A59A-0D9DB95DEF56}" type="pres">
      <dgm:prSet presAssocID="{E57A3097-6C7C-46A2-B1FF-9617D6235596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85892-C2D9-4969-BB4D-40DAF307C3DA}" type="pres">
      <dgm:prSet presAssocID="{9A2715FB-364B-4AE0-9DF1-426F7956D3FE}" presName="sibTrans" presStyleCnt="0"/>
      <dgm:spPr/>
    </dgm:pt>
    <dgm:pt modelId="{C789FF9E-A34F-42B5-BA49-63B61583704C}" type="pres">
      <dgm:prSet presAssocID="{AFACD566-32D6-4B94-8FD8-3E592FF0F9FB}" presName="parenttextcomposite" presStyleCnt="0"/>
      <dgm:spPr/>
    </dgm:pt>
    <dgm:pt modelId="{5B9AB677-DE63-489D-A485-54874D807252}" type="pres">
      <dgm:prSet presAssocID="{AFACD566-32D6-4B94-8FD8-3E592FF0F9F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402E8-DBDD-49A1-BD39-14D99DE26BFA}" type="pres">
      <dgm:prSet presAssocID="{AFACD566-32D6-4B94-8FD8-3E592FF0F9FB}" presName="parallelogramComposite" presStyleCnt="0"/>
      <dgm:spPr/>
    </dgm:pt>
    <dgm:pt modelId="{844B7933-E983-491A-AE4A-1B7784D0E655}" type="pres">
      <dgm:prSet presAssocID="{AFACD566-32D6-4B94-8FD8-3E592FF0F9FB}" presName="parallelogram1" presStyleLbl="alignNode1" presStyleIdx="14" presStyleCnt="21"/>
      <dgm:spPr/>
    </dgm:pt>
    <dgm:pt modelId="{C33D6821-0E34-4258-B4E9-8EA1C5F11F40}" type="pres">
      <dgm:prSet presAssocID="{AFACD566-32D6-4B94-8FD8-3E592FF0F9FB}" presName="parallelogram2" presStyleLbl="alignNode1" presStyleIdx="15" presStyleCnt="21"/>
      <dgm:spPr/>
    </dgm:pt>
    <dgm:pt modelId="{1CDCE4F1-B250-47EA-9BB0-1EB603C01D7D}" type="pres">
      <dgm:prSet presAssocID="{AFACD566-32D6-4B94-8FD8-3E592FF0F9FB}" presName="parallelogram3" presStyleLbl="alignNode1" presStyleIdx="16" presStyleCnt="21"/>
      <dgm:spPr/>
    </dgm:pt>
    <dgm:pt modelId="{491EAE30-CB6B-4CE9-9D0D-A9108A62F981}" type="pres">
      <dgm:prSet presAssocID="{AFACD566-32D6-4B94-8FD8-3E592FF0F9FB}" presName="parallelogram4" presStyleLbl="alignNode1" presStyleIdx="17" presStyleCnt="21"/>
      <dgm:spPr/>
    </dgm:pt>
    <dgm:pt modelId="{8F3838FB-3EE6-4F1E-99EF-0B961DFBB7AA}" type="pres">
      <dgm:prSet presAssocID="{AFACD566-32D6-4B94-8FD8-3E592FF0F9FB}" presName="parallelogram5" presStyleLbl="alignNode1" presStyleIdx="18" presStyleCnt="21"/>
      <dgm:spPr/>
    </dgm:pt>
    <dgm:pt modelId="{7566F54A-3707-4691-8C6B-E016E74354E5}" type="pres">
      <dgm:prSet presAssocID="{AFACD566-32D6-4B94-8FD8-3E592FF0F9FB}" presName="parallelogram6" presStyleLbl="alignNode1" presStyleIdx="19" presStyleCnt="21"/>
      <dgm:spPr/>
    </dgm:pt>
    <dgm:pt modelId="{FD8F2A3C-A880-4EC6-A644-0BBC2B877E76}" type="pres">
      <dgm:prSet presAssocID="{AFACD566-32D6-4B94-8FD8-3E592FF0F9FB}" presName="parallelogram7" presStyleLbl="alignNode1" presStyleIdx="20" presStyleCnt="21"/>
      <dgm:spPr/>
    </dgm:pt>
  </dgm:ptLst>
  <dgm:cxnLst>
    <dgm:cxn modelId="{DCC3BED4-6680-4589-8A7C-8350099BA78C}" type="presOf" srcId="{D7849CCC-27B1-45F5-ACA7-A8ADC0C50C9D}" destId="{DF574A82-FDEC-4FC9-A50C-09CFD6AA36A5}" srcOrd="0" destOrd="0" presId="urn:microsoft.com/office/officeart/2008/layout/VerticalAccentList"/>
    <dgm:cxn modelId="{F4A33B52-0C9C-4CB1-B3DB-7B3A55E7EEDD}" type="presOf" srcId="{E57A3097-6C7C-46A2-B1FF-9617D6235596}" destId="{35587983-EEF1-46B0-B19E-AA84304BE8F9}" srcOrd="0" destOrd="0" presId="urn:microsoft.com/office/officeart/2008/layout/VerticalAccentList"/>
    <dgm:cxn modelId="{B6CADF45-1CD9-48CE-8CFB-E440218FB989}" srcId="{D7849CCC-27B1-45F5-ACA7-A8ADC0C50C9D}" destId="{E57A3097-6C7C-46A2-B1FF-9617D6235596}" srcOrd="1" destOrd="0" parTransId="{19F0777F-972E-4ECA-B6E6-C1D7DD7D4532}" sibTransId="{9A2715FB-364B-4AE0-9DF1-426F7956D3FE}"/>
    <dgm:cxn modelId="{B9654BF6-DF37-40A4-8DB4-00EEEB25BEDD}" srcId="{D7849CCC-27B1-45F5-ACA7-A8ADC0C50C9D}" destId="{45D7CD56-4B4E-458F-8C96-4CE1286D8419}" srcOrd="0" destOrd="0" parTransId="{537D8641-7631-42B3-BAA7-3FFB669E8C2C}" sibTransId="{39D15F83-40DD-489E-BC41-FB4E1BA75D88}"/>
    <dgm:cxn modelId="{8599471B-3390-4966-A749-63887D7B1718}" type="presOf" srcId="{AFACD566-32D6-4B94-8FD8-3E592FF0F9FB}" destId="{5B9AB677-DE63-489D-A485-54874D807252}" srcOrd="0" destOrd="0" presId="urn:microsoft.com/office/officeart/2008/layout/VerticalAccentList"/>
    <dgm:cxn modelId="{8D7B05DC-E0DF-4742-B4B6-EA0E52972CCD}" srcId="{45D7CD56-4B4E-458F-8C96-4CE1286D8419}" destId="{D5A26BDB-CB46-41EF-A80B-224D9C14BC01}" srcOrd="0" destOrd="0" parTransId="{D1CFCFA2-598F-402D-8947-A3748E8E88C4}" sibTransId="{441BE47A-48C9-40A6-B38A-88FF378C5A12}"/>
    <dgm:cxn modelId="{41CCCB85-B460-457A-B192-400D75EE8A27}" type="presOf" srcId="{45D7CD56-4B4E-458F-8C96-4CE1286D8419}" destId="{39D544F7-282C-47E3-A6FD-C5FAE78BD138}" srcOrd="0" destOrd="0" presId="urn:microsoft.com/office/officeart/2008/layout/VerticalAccentList"/>
    <dgm:cxn modelId="{34C54127-5EA3-46B1-B77F-800586D49517}" srcId="{E57A3097-6C7C-46A2-B1FF-9617D6235596}" destId="{672D82F4-D20D-4894-ABE8-6197E2E43C2E}" srcOrd="0" destOrd="0" parTransId="{F26930B2-AD42-48C2-AF62-D4115F183BBD}" sibTransId="{A3E135EE-7C43-4DDE-82A3-05C758D3DE00}"/>
    <dgm:cxn modelId="{E3C2B4DE-E102-45FD-A961-ECE03362E0DC}" type="presOf" srcId="{D5A26BDB-CB46-41EF-A80B-224D9C14BC01}" destId="{15FAB768-1980-448F-97DB-B052603B8EB0}" srcOrd="0" destOrd="0" presId="urn:microsoft.com/office/officeart/2008/layout/VerticalAccentList"/>
    <dgm:cxn modelId="{B3C602D8-8A17-4048-9439-1A364325F06F}" srcId="{D7849CCC-27B1-45F5-ACA7-A8ADC0C50C9D}" destId="{AFACD566-32D6-4B94-8FD8-3E592FF0F9FB}" srcOrd="2" destOrd="0" parTransId="{EEAD1B7A-D1FA-45DB-BDF3-589D694B906A}" sibTransId="{A2DEF131-020D-438B-9ECB-04C98D97BBFC}"/>
    <dgm:cxn modelId="{F85183BB-817E-49C1-B0C3-C26668EACC67}" type="presOf" srcId="{672D82F4-D20D-4894-ABE8-6197E2E43C2E}" destId="{C220C635-DFB5-4AAF-A59A-0D9DB95DEF56}" srcOrd="0" destOrd="0" presId="urn:microsoft.com/office/officeart/2008/layout/VerticalAccentList"/>
    <dgm:cxn modelId="{912B4F45-FC5D-4AAC-BCFC-99C4DD91B64F}" type="presParOf" srcId="{DF574A82-FDEC-4FC9-A50C-09CFD6AA36A5}" destId="{BF58101D-B3CA-4E82-99C4-31D846709365}" srcOrd="0" destOrd="0" presId="urn:microsoft.com/office/officeart/2008/layout/VerticalAccentList"/>
    <dgm:cxn modelId="{32FECBA8-0209-4DB6-B3DA-73D6D7669FE2}" type="presParOf" srcId="{BF58101D-B3CA-4E82-99C4-31D846709365}" destId="{39D544F7-282C-47E3-A6FD-C5FAE78BD138}" srcOrd="0" destOrd="0" presId="urn:microsoft.com/office/officeart/2008/layout/VerticalAccentList"/>
    <dgm:cxn modelId="{2F9BB85B-3E38-437E-8F45-2332BDB87BF7}" type="presParOf" srcId="{DF574A82-FDEC-4FC9-A50C-09CFD6AA36A5}" destId="{F6DB2B0E-7447-4BFD-9863-89A4AA3F0B18}" srcOrd="1" destOrd="0" presId="urn:microsoft.com/office/officeart/2008/layout/VerticalAccentList"/>
    <dgm:cxn modelId="{C2CD1A35-F836-49D2-BC3D-ED4B866A6F92}" type="presParOf" srcId="{F6DB2B0E-7447-4BFD-9863-89A4AA3F0B18}" destId="{60449D85-DD02-4A0C-8A8B-428D74F9C613}" srcOrd="0" destOrd="0" presId="urn:microsoft.com/office/officeart/2008/layout/VerticalAccentList"/>
    <dgm:cxn modelId="{32B5D3D3-1833-461D-9E53-22AADA0B0163}" type="presParOf" srcId="{F6DB2B0E-7447-4BFD-9863-89A4AA3F0B18}" destId="{107EF0DC-784A-4A1E-87C9-614B027C4C38}" srcOrd="1" destOrd="0" presId="urn:microsoft.com/office/officeart/2008/layout/VerticalAccentList"/>
    <dgm:cxn modelId="{6007F708-61B4-4C25-B1B0-AECB39093E32}" type="presParOf" srcId="{F6DB2B0E-7447-4BFD-9863-89A4AA3F0B18}" destId="{0CCE6255-7263-4758-8EF7-F94138251387}" srcOrd="2" destOrd="0" presId="urn:microsoft.com/office/officeart/2008/layout/VerticalAccentList"/>
    <dgm:cxn modelId="{92DDBD5D-F51E-4AFD-8EBD-AC8A1D7F5747}" type="presParOf" srcId="{F6DB2B0E-7447-4BFD-9863-89A4AA3F0B18}" destId="{A4069686-4D25-4FC9-BE97-FC0A65E0FD4F}" srcOrd="3" destOrd="0" presId="urn:microsoft.com/office/officeart/2008/layout/VerticalAccentList"/>
    <dgm:cxn modelId="{CF1CE7F0-18F9-4CF9-9931-9D884CF2C56A}" type="presParOf" srcId="{F6DB2B0E-7447-4BFD-9863-89A4AA3F0B18}" destId="{DA48C2AF-1D34-45A9-9D9D-00E5DBB8B9DC}" srcOrd="4" destOrd="0" presId="urn:microsoft.com/office/officeart/2008/layout/VerticalAccentList"/>
    <dgm:cxn modelId="{D9A0F467-30DB-425A-93B9-AE662135E21B}" type="presParOf" srcId="{F6DB2B0E-7447-4BFD-9863-89A4AA3F0B18}" destId="{7C0EC63F-9697-4405-8FD3-68762190BF0D}" srcOrd="5" destOrd="0" presId="urn:microsoft.com/office/officeart/2008/layout/VerticalAccentList"/>
    <dgm:cxn modelId="{4823AA59-B559-452E-AF65-6B050B092887}" type="presParOf" srcId="{F6DB2B0E-7447-4BFD-9863-89A4AA3F0B18}" destId="{5C4D49EF-071D-4653-BE6D-F586ECA8E413}" srcOrd="6" destOrd="0" presId="urn:microsoft.com/office/officeart/2008/layout/VerticalAccentList"/>
    <dgm:cxn modelId="{0341FFD4-2BB7-49E5-ABCE-06FAAD485F52}" type="presParOf" srcId="{F6DB2B0E-7447-4BFD-9863-89A4AA3F0B18}" destId="{15FAB768-1980-448F-97DB-B052603B8EB0}" srcOrd="7" destOrd="0" presId="urn:microsoft.com/office/officeart/2008/layout/VerticalAccentList"/>
    <dgm:cxn modelId="{8DA09F93-51FB-42D2-B2D9-3557FBB3D947}" type="presParOf" srcId="{DF574A82-FDEC-4FC9-A50C-09CFD6AA36A5}" destId="{E641EC56-3339-49A7-B084-77D7C30F71C4}" srcOrd="2" destOrd="0" presId="urn:microsoft.com/office/officeart/2008/layout/VerticalAccentList"/>
    <dgm:cxn modelId="{56C9A770-DD26-45A0-BBEB-E2494F436E76}" type="presParOf" srcId="{DF574A82-FDEC-4FC9-A50C-09CFD6AA36A5}" destId="{430299E7-FB8E-4333-9522-3BF89067CF28}" srcOrd="3" destOrd="0" presId="urn:microsoft.com/office/officeart/2008/layout/VerticalAccentList"/>
    <dgm:cxn modelId="{796735A5-F9A8-467E-9A86-5F51EB58F01C}" type="presParOf" srcId="{430299E7-FB8E-4333-9522-3BF89067CF28}" destId="{35587983-EEF1-46B0-B19E-AA84304BE8F9}" srcOrd="0" destOrd="0" presId="urn:microsoft.com/office/officeart/2008/layout/VerticalAccentList"/>
    <dgm:cxn modelId="{FF46ACE3-8298-49F0-AD97-4E11A426D90C}" type="presParOf" srcId="{DF574A82-FDEC-4FC9-A50C-09CFD6AA36A5}" destId="{0013648C-BEDB-410D-B395-D1B6490CC7DA}" srcOrd="4" destOrd="0" presId="urn:microsoft.com/office/officeart/2008/layout/VerticalAccentList"/>
    <dgm:cxn modelId="{C5000E55-46EC-4000-AC8E-A6B9A616892D}" type="presParOf" srcId="{0013648C-BEDB-410D-B395-D1B6490CC7DA}" destId="{3EB467E8-67E5-4F0A-822B-21926FCE15E5}" srcOrd="0" destOrd="0" presId="urn:microsoft.com/office/officeart/2008/layout/VerticalAccentList"/>
    <dgm:cxn modelId="{9E64C43F-258F-4FCA-A5F2-C8715B9F2037}" type="presParOf" srcId="{0013648C-BEDB-410D-B395-D1B6490CC7DA}" destId="{9AE557DE-EC53-4EFF-995D-96AB81F6F26C}" srcOrd="1" destOrd="0" presId="urn:microsoft.com/office/officeart/2008/layout/VerticalAccentList"/>
    <dgm:cxn modelId="{A1777038-EB12-4A13-882E-DEBF1A0411E0}" type="presParOf" srcId="{0013648C-BEDB-410D-B395-D1B6490CC7DA}" destId="{AD2E7B86-E656-4C86-93EA-359ACDD4B9D5}" srcOrd="2" destOrd="0" presId="urn:microsoft.com/office/officeart/2008/layout/VerticalAccentList"/>
    <dgm:cxn modelId="{60511D5E-A9EE-4728-A2AA-07340CE4D014}" type="presParOf" srcId="{0013648C-BEDB-410D-B395-D1B6490CC7DA}" destId="{CB51FBDC-3225-4CCD-8C64-F5495AEDE1F9}" srcOrd="3" destOrd="0" presId="urn:microsoft.com/office/officeart/2008/layout/VerticalAccentList"/>
    <dgm:cxn modelId="{633C5C89-1DCC-4005-8FD5-7C5417FB8EEA}" type="presParOf" srcId="{0013648C-BEDB-410D-B395-D1B6490CC7DA}" destId="{B7E6326A-43E4-4D35-B365-291D37F2A2AB}" srcOrd="4" destOrd="0" presId="urn:microsoft.com/office/officeart/2008/layout/VerticalAccentList"/>
    <dgm:cxn modelId="{D7ED225E-B3E0-446B-AD58-E3264F29795C}" type="presParOf" srcId="{0013648C-BEDB-410D-B395-D1B6490CC7DA}" destId="{4AC8F0E1-43F1-48E6-9594-2A8297C97CC2}" srcOrd="5" destOrd="0" presId="urn:microsoft.com/office/officeart/2008/layout/VerticalAccentList"/>
    <dgm:cxn modelId="{13388823-FB54-4C2B-988F-F1819783E75D}" type="presParOf" srcId="{0013648C-BEDB-410D-B395-D1B6490CC7DA}" destId="{2305B7CD-0D49-46B2-952D-387647BD488E}" srcOrd="6" destOrd="0" presId="urn:microsoft.com/office/officeart/2008/layout/VerticalAccentList"/>
    <dgm:cxn modelId="{8020B893-E26D-43AB-BF7F-7DAC6555F1EC}" type="presParOf" srcId="{0013648C-BEDB-410D-B395-D1B6490CC7DA}" destId="{C220C635-DFB5-4AAF-A59A-0D9DB95DEF56}" srcOrd="7" destOrd="0" presId="urn:microsoft.com/office/officeart/2008/layout/VerticalAccentList"/>
    <dgm:cxn modelId="{C03EA3BB-3C04-44E1-8569-41A88FC235EF}" type="presParOf" srcId="{DF574A82-FDEC-4FC9-A50C-09CFD6AA36A5}" destId="{3FF85892-C2D9-4969-BB4D-40DAF307C3DA}" srcOrd="5" destOrd="0" presId="urn:microsoft.com/office/officeart/2008/layout/VerticalAccentList"/>
    <dgm:cxn modelId="{AE4C0239-4C5F-4A69-9CDA-1463F2A1CD23}" type="presParOf" srcId="{DF574A82-FDEC-4FC9-A50C-09CFD6AA36A5}" destId="{C789FF9E-A34F-42B5-BA49-63B61583704C}" srcOrd="6" destOrd="0" presId="urn:microsoft.com/office/officeart/2008/layout/VerticalAccentList"/>
    <dgm:cxn modelId="{497C33B1-6A74-45E4-B898-209BF9BE28BE}" type="presParOf" srcId="{C789FF9E-A34F-42B5-BA49-63B61583704C}" destId="{5B9AB677-DE63-489D-A485-54874D807252}" srcOrd="0" destOrd="0" presId="urn:microsoft.com/office/officeart/2008/layout/VerticalAccentList"/>
    <dgm:cxn modelId="{A53E57A0-0887-4BCB-A741-B6DBB3B93B19}" type="presParOf" srcId="{DF574A82-FDEC-4FC9-A50C-09CFD6AA36A5}" destId="{8D2402E8-DBDD-49A1-BD39-14D99DE26BFA}" srcOrd="7" destOrd="0" presId="urn:microsoft.com/office/officeart/2008/layout/VerticalAccentList"/>
    <dgm:cxn modelId="{02AAA2CA-90DE-4DA5-87A9-5CE7500223E1}" type="presParOf" srcId="{8D2402E8-DBDD-49A1-BD39-14D99DE26BFA}" destId="{844B7933-E983-491A-AE4A-1B7784D0E655}" srcOrd="0" destOrd="0" presId="urn:microsoft.com/office/officeart/2008/layout/VerticalAccentList"/>
    <dgm:cxn modelId="{46EA83A1-520A-4AC9-9C9A-E54123C9348E}" type="presParOf" srcId="{8D2402E8-DBDD-49A1-BD39-14D99DE26BFA}" destId="{C33D6821-0E34-4258-B4E9-8EA1C5F11F40}" srcOrd="1" destOrd="0" presId="urn:microsoft.com/office/officeart/2008/layout/VerticalAccentList"/>
    <dgm:cxn modelId="{16D6FBBB-D5EF-4147-85D3-370DC16ACBBC}" type="presParOf" srcId="{8D2402E8-DBDD-49A1-BD39-14D99DE26BFA}" destId="{1CDCE4F1-B250-47EA-9BB0-1EB603C01D7D}" srcOrd="2" destOrd="0" presId="urn:microsoft.com/office/officeart/2008/layout/VerticalAccentList"/>
    <dgm:cxn modelId="{8D61ED52-6343-4B6A-B329-1312DB3F4884}" type="presParOf" srcId="{8D2402E8-DBDD-49A1-BD39-14D99DE26BFA}" destId="{491EAE30-CB6B-4CE9-9D0D-A9108A62F981}" srcOrd="3" destOrd="0" presId="urn:microsoft.com/office/officeart/2008/layout/VerticalAccentList"/>
    <dgm:cxn modelId="{BCBC6818-FC02-470E-8731-D322793FDBDA}" type="presParOf" srcId="{8D2402E8-DBDD-49A1-BD39-14D99DE26BFA}" destId="{8F3838FB-3EE6-4F1E-99EF-0B961DFBB7AA}" srcOrd="4" destOrd="0" presId="urn:microsoft.com/office/officeart/2008/layout/VerticalAccentList"/>
    <dgm:cxn modelId="{B058623A-1FA9-472C-BACE-E205017041CE}" type="presParOf" srcId="{8D2402E8-DBDD-49A1-BD39-14D99DE26BFA}" destId="{7566F54A-3707-4691-8C6B-E016E74354E5}" srcOrd="5" destOrd="0" presId="urn:microsoft.com/office/officeart/2008/layout/VerticalAccentList"/>
    <dgm:cxn modelId="{8DC60D81-63D9-4ED0-899C-AAF8AB5E11CE}" type="presParOf" srcId="{8D2402E8-DBDD-49A1-BD39-14D99DE26BFA}" destId="{FD8F2A3C-A880-4EC6-A644-0BBC2B877E7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D4E2F-C8C1-4BDA-9654-890F47A3ED39}">
      <dsp:nvSpPr>
        <dsp:cNvPr id="0" name=""/>
        <dsp:cNvSpPr/>
      </dsp:nvSpPr>
      <dsp:spPr>
        <a:xfrm>
          <a:off x="3448017" y="1851546"/>
          <a:ext cx="3584753" cy="2584975"/>
        </a:xfrm>
        <a:prstGeom prst="ellipse">
          <a:avLst/>
        </a:prstGeom>
        <a:solidFill>
          <a:srgbClr val="0066FF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Основные навыки учащихся </a:t>
          </a:r>
          <a:r>
            <a:rPr lang="ru-RU" sz="2000" kern="12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кванториума</a:t>
          </a:r>
          <a:endParaRPr lang="ru-RU" sz="2000" kern="1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3972992" y="2230107"/>
        <a:ext cx="2534803" cy="1827853"/>
      </dsp:txXfrm>
    </dsp:sp>
    <dsp:sp modelId="{22BF19E4-9788-479F-AC0B-AAB9FAA18B61}">
      <dsp:nvSpPr>
        <dsp:cNvPr id="0" name=""/>
        <dsp:cNvSpPr/>
      </dsp:nvSpPr>
      <dsp:spPr>
        <a:xfrm rot="16148030">
          <a:off x="5111196" y="1729330"/>
          <a:ext cx="216049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216049" y="14279"/>
              </a:lnTo>
            </a:path>
          </a:pathLst>
        </a:custGeom>
        <a:noFill/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213820" y="1738209"/>
        <a:ext cx="10802" cy="10802"/>
      </dsp:txXfrm>
    </dsp:sp>
    <dsp:sp modelId="{C94287F1-4AA7-4097-996E-226E659B59EA}">
      <dsp:nvSpPr>
        <dsp:cNvPr id="0" name=""/>
        <dsp:cNvSpPr/>
      </dsp:nvSpPr>
      <dsp:spPr>
        <a:xfrm>
          <a:off x="3393871" y="-189017"/>
          <a:ext cx="3619848" cy="1824642"/>
        </a:xfrm>
        <a:prstGeom prst="ellipse">
          <a:avLst/>
        </a:prstGeom>
        <a:solidFill>
          <a:srgbClr val="FF33CC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Изобретательство</a:t>
          </a:r>
        </a:p>
      </dsp:txBody>
      <dsp:txXfrm>
        <a:off x="3923985" y="78196"/>
        <a:ext cx="2559620" cy="1290216"/>
      </dsp:txXfrm>
    </dsp:sp>
    <dsp:sp modelId="{9C11E87E-9B1E-4474-9307-0A0F0EB537B0}">
      <dsp:nvSpPr>
        <dsp:cNvPr id="0" name=""/>
        <dsp:cNvSpPr/>
      </dsp:nvSpPr>
      <dsp:spPr>
        <a:xfrm rot="818051">
          <a:off x="6935126" y="3576214"/>
          <a:ext cx="291814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291814" y="14279"/>
              </a:lnTo>
            </a:path>
          </a:pathLst>
        </a:custGeom>
        <a:noFill/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3738" y="3583198"/>
        <a:ext cx="14590" cy="14590"/>
      </dsp:txXfrm>
    </dsp:sp>
    <dsp:sp modelId="{463C9716-0108-460B-9BE6-B5EEECE56971}">
      <dsp:nvSpPr>
        <dsp:cNvPr id="0" name=""/>
        <dsp:cNvSpPr/>
      </dsp:nvSpPr>
      <dsp:spPr>
        <a:xfrm>
          <a:off x="7085253" y="2967644"/>
          <a:ext cx="3626289" cy="2127327"/>
        </a:xfrm>
        <a:prstGeom prst="ellipse">
          <a:avLst/>
        </a:prstGeom>
        <a:solidFill>
          <a:srgbClr val="66FF33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Умение работать в команде</a:t>
          </a:r>
        </a:p>
      </dsp:txBody>
      <dsp:txXfrm>
        <a:off x="7616311" y="3279184"/>
        <a:ext cx="2564173" cy="1504247"/>
      </dsp:txXfrm>
    </dsp:sp>
    <dsp:sp modelId="{2E4BF006-6559-4A9B-BB0B-BB5D1BEA901F}">
      <dsp:nvSpPr>
        <dsp:cNvPr id="0" name=""/>
        <dsp:cNvSpPr/>
      </dsp:nvSpPr>
      <dsp:spPr>
        <a:xfrm rot="10009397">
          <a:off x="3135069" y="3575137"/>
          <a:ext cx="405889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405889" y="14279"/>
              </a:lnTo>
            </a:path>
          </a:pathLst>
        </a:custGeom>
        <a:noFill/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27867" y="3579269"/>
        <a:ext cx="20294" cy="20294"/>
      </dsp:txXfrm>
    </dsp:sp>
    <dsp:sp modelId="{C12B4D38-0625-4679-BE86-6024D161AF26}">
      <dsp:nvSpPr>
        <dsp:cNvPr id="0" name=""/>
        <dsp:cNvSpPr/>
      </dsp:nvSpPr>
      <dsp:spPr>
        <a:xfrm>
          <a:off x="0" y="2790332"/>
          <a:ext cx="3213475" cy="24088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Самомотивация</a:t>
          </a:r>
          <a:endParaRPr lang="ru-RU" sz="2000" kern="1200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470603" y="3143095"/>
        <a:ext cx="2272269" cy="1703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21F7C-4A1F-4D99-9D3B-B6A6CC575B39}">
      <dsp:nvSpPr>
        <dsp:cNvPr id="0" name=""/>
        <dsp:cNvSpPr/>
      </dsp:nvSpPr>
      <dsp:spPr>
        <a:xfrm>
          <a:off x="0" y="347464"/>
          <a:ext cx="981274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636E7-524C-486B-AB1C-B4BD282C25C2}">
      <dsp:nvSpPr>
        <dsp:cNvPr id="0" name=""/>
        <dsp:cNvSpPr/>
      </dsp:nvSpPr>
      <dsp:spPr>
        <a:xfrm>
          <a:off x="467159" y="22744"/>
          <a:ext cx="9343177" cy="649440"/>
        </a:xfrm>
        <a:prstGeom prst="roundRect">
          <a:avLst/>
        </a:prstGeom>
        <a:solidFill>
          <a:srgbClr val="FF33CC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9" tIns="0" rIns="2596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обеспечить социальный лифт молодежи, проявившей ярко выраженные таланты в научно-техническом творчестве</a:t>
          </a:r>
          <a:endParaRPr lang="ru-RU" sz="1800" kern="1200" dirty="0">
            <a:solidFill>
              <a:schemeClr val="bg1"/>
            </a:solidFill>
            <a:latin typeface="+mj-lt"/>
            <a:ea typeface="+mn-ea"/>
            <a:cs typeface="Arial" pitchFamily="34" charset="0"/>
          </a:endParaRPr>
        </a:p>
      </dsp:txBody>
      <dsp:txXfrm>
        <a:off x="498862" y="54447"/>
        <a:ext cx="9279771" cy="586034"/>
      </dsp:txXfrm>
    </dsp:sp>
    <dsp:sp modelId="{A934E4FC-F99E-4403-B213-A299D1B16F43}">
      <dsp:nvSpPr>
        <dsp:cNvPr id="0" name=""/>
        <dsp:cNvSpPr/>
      </dsp:nvSpPr>
      <dsp:spPr>
        <a:xfrm>
          <a:off x="0" y="1345384"/>
          <a:ext cx="981274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901D7-D9FC-4839-835B-2C2C4F031E28}">
      <dsp:nvSpPr>
        <dsp:cNvPr id="0" name=""/>
        <dsp:cNvSpPr/>
      </dsp:nvSpPr>
      <dsp:spPr>
        <a:xfrm>
          <a:off x="467159" y="1020664"/>
          <a:ext cx="9343177" cy="649440"/>
        </a:xfrm>
        <a:prstGeom prst="roundRect">
          <a:avLst/>
        </a:prstGeom>
        <a:solidFill>
          <a:schemeClr val="tx1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9" tIns="0" rIns="2596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обеспечить реализацию научно-технического потенциала российской молодежи</a:t>
          </a:r>
          <a:endParaRPr lang="ru-RU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98862" y="1052367"/>
        <a:ext cx="9279771" cy="586034"/>
      </dsp:txXfrm>
    </dsp:sp>
    <dsp:sp modelId="{4889FBB3-DEC7-42EA-B7B9-A3E886B53E59}">
      <dsp:nvSpPr>
        <dsp:cNvPr id="0" name=""/>
        <dsp:cNvSpPr/>
      </dsp:nvSpPr>
      <dsp:spPr>
        <a:xfrm>
          <a:off x="0" y="2343305"/>
          <a:ext cx="981274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F7D8-D448-492C-A472-FE2A8A7048DE}">
      <dsp:nvSpPr>
        <dsp:cNvPr id="0" name=""/>
        <dsp:cNvSpPr/>
      </dsp:nvSpPr>
      <dsp:spPr>
        <a:xfrm>
          <a:off x="467159" y="2018584"/>
          <a:ext cx="9343177" cy="649440"/>
        </a:xfrm>
        <a:prstGeom prst="roundRect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9" tIns="0" rIns="2596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создать новый российский формат дополнительного образования детей в сфере инженерных наук</a:t>
          </a:r>
          <a:endParaRPr lang="ru-RU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98862" y="2050287"/>
        <a:ext cx="9279771" cy="586034"/>
      </dsp:txXfrm>
    </dsp:sp>
    <dsp:sp modelId="{CF806476-7E7B-4D36-A8D9-CD669F373235}">
      <dsp:nvSpPr>
        <dsp:cNvPr id="0" name=""/>
        <dsp:cNvSpPr/>
      </dsp:nvSpPr>
      <dsp:spPr>
        <a:xfrm>
          <a:off x="0" y="3341225"/>
          <a:ext cx="981274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0B49B-EAE5-4B27-A9EA-9680DE7FFF8D}">
      <dsp:nvSpPr>
        <dsp:cNvPr id="0" name=""/>
        <dsp:cNvSpPr/>
      </dsp:nvSpPr>
      <dsp:spPr>
        <a:xfrm>
          <a:off x="467159" y="3016505"/>
          <a:ext cx="9343177" cy="649440"/>
        </a:xfrm>
        <a:prstGeom prst="roundRect">
          <a:avLst/>
        </a:prstGeom>
        <a:solidFill>
          <a:srgbClr val="00B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9" tIns="0" rIns="2596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обеспечить подготовку национально-ориентированного кадрового резерва для наукоемких и высокотехнологичных отраслей экономики РФ</a:t>
          </a:r>
          <a:endParaRPr lang="ru-RU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98862" y="3048208"/>
        <a:ext cx="9279771" cy="586034"/>
      </dsp:txXfrm>
    </dsp:sp>
    <dsp:sp modelId="{DA7D853C-4FA3-447A-BA85-2E6F93AF5572}">
      <dsp:nvSpPr>
        <dsp:cNvPr id="0" name=""/>
        <dsp:cNvSpPr/>
      </dsp:nvSpPr>
      <dsp:spPr>
        <a:xfrm>
          <a:off x="0" y="4339145"/>
          <a:ext cx="981274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18A61-4756-4394-B360-2988896F5DC9}">
      <dsp:nvSpPr>
        <dsp:cNvPr id="0" name=""/>
        <dsp:cNvSpPr/>
      </dsp:nvSpPr>
      <dsp:spPr>
        <a:xfrm>
          <a:off x="467159" y="4014425"/>
          <a:ext cx="9343177" cy="649440"/>
        </a:xfrm>
        <a:prstGeom prst="roundRect">
          <a:avLst/>
        </a:prstGeom>
        <a:solidFill>
          <a:srgbClr val="FF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9" tIns="0" rIns="2596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обеспечить системное выявление и дальнейшее сопровождение одаренных в инженерных науках детей</a:t>
          </a:r>
          <a:endParaRPr lang="ru-RU" sz="18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98862" y="4046128"/>
        <a:ext cx="9279771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7802B-D618-4AF0-A88B-7B59B6F64122}">
      <dsp:nvSpPr>
        <dsp:cNvPr id="0" name=""/>
        <dsp:cNvSpPr/>
      </dsp:nvSpPr>
      <dsp:spPr>
        <a:xfrm>
          <a:off x="3883421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212"/>
              </a:lnTo>
              <a:lnTo>
                <a:pt x="1986359" y="644212"/>
              </a:lnTo>
              <a:lnTo>
                <a:pt x="1986359" y="94532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E573D-736D-42BD-A702-532B799D5E49}">
      <dsp:nvSpPr>
        <dsp:cNvPr id="0" name=""/>
        <dsp:cNvSpPr/>
      </dsp:nvSpPr>
      <dsp:spPr>
        <a:xfrm>
          <a:off x="1897062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1986359" y="0"/>
              </a:moveTo>
              <a:lnTo>
                <a:pt x="1986359" y="644212"/>
              </a:lnTo>
              <a:lnTo>
                <a:pt x="0" y="644212"/>
              </a:lnTo>
              <a:lnTo>
                <a:pt x="0" y="94532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A7738-0C4A-4F12-ACB0-4BCADC8C3DB5}">
      <dsp:nvSpPr>
        <dsp:cNvPr id="0" name=""/>
        <dsp:cNvSpPr/>
      </dsp:nvSpPr>
      <dsp:spPr>
        <a:xfrm>
          <a:off x="2258218" y="1113"/>
          <a:ext cx="3250406" cy="2064007"/>
        </a:xfrm>
        <a:prstGeom prst="roundRect">
          <a:avLst>
            <a:gd name="adj" fmla="val 10000"/>
          </a:avLst>
        </a:prstGeom>
        <a:solidFill>
          <a:srgbClr val="92D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57DED-D283-42F1-AA30-2F4F8058E2A5}">
      <dsp:nvSpPr>
        <dsp:cNvPr id="0" name=""/>
        <dsp:cNvSpPr/>
      </dsp:nvSpPr>
      <dsp:spPr>
        <a:xfrm>
          <a:off x="2619375" y="344211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  <a:latin typeface="Trebuchet MS" panose="020B0603020202020204" pitchFamily="34" charset="0"/>
            </a:rPr>
            <a:t>Образовательная система «</a:t>
          </a:r>
          <a:r>
            <a:rPr lang="ru-RU" sz="2700" b="1" kern="1200" dirty="0" err="1" smtClean="0">
              <a:solidFill>
                <a:srgbClr val="FF0000"/>
              </a:solidFill>
              <a:latin typeface="Trebuchet MS" panose="020B0603020202020204" pitchFamily="34" charset="0"/>
            </a:rPr>
            <a:t>Кванториум</a:t>
          </a:r>
          <a:r>
            <a:rPr lang="ru-RU" sz="2700" b="1" kern="1200" dirty="0" smtClean="0">
              <a:solidFill>
                <a:srgbClr val="FF0000"/>
              </a:solidFill>
              <a:latin typeface="Trebuchet MS" panose="020B0603020202020204" pitchFamily="34" charset="0"/>
            </a:rPr>
            <a:t>»</a:t>
          </a:r>
          <a:endParaRPr lang="ru-RU" sz="2700" kern="1200" dirty="0">
            <a:solidFill>
              <a:srgbClr val="FF0000"/>
            </a:solidFill>
          </a:endParaRPr>
        </a:p>
      </dsp:txBody>
      <dsp:txXfrm>
        <a:off x="2679828" y="404664"/>
        <a:ext cx="3129500" cy="1943101"/>
      </dsp:txXfrm>
    </dsp:sp>
    <dsp:sp modelId="{C56291B7-56FA-4C2A-A257-755D7401BA12}">
      <dsp:nvSpPr>
        <dsp:cNvPr id="0" name=""/>
        <dsp:cNvSpPr/>
      </dsp:nvSpPr>
      <dsp:spPr>
        <a:xfrm>
          <a:off x="271859" y="3010447"/>
          <a:ext cx="3250406" cy="206400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0C69-5114-44EB-99B9-6B2A721BC587}">
      <dsp:nvSpPr>
        <dsp:cNvPr id="0" name=""/>
        <dsp:cNvSpPr/>
      </dsp:nvSpPr>
      <dsp:spPr>
        <a:xfrm>
          <a:off x="633015" y="3353545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FF0000"/>
              </a:solidFill>
              <a:latin typeface="+mj-lt"/>
              <a:cs typeface="Arial" pitchFamily="34" charset="0"/>
            </a:rPr>
            <a:t>Кейс-технология</a:t>
          </a:r>
          <a:endParaRPr lang="ru-RU" sz="2700" kern="1200" dirty="0">
            <a:solidFill>
              <a:srgbClr val="FF0000"/>
            </a:solidFill>
          </a:endParaRPr>
        </a:p>
      </dsp:txBody>
      <dsp:txXfrm>
        <a:off x="693468" y="3413998"/>
        <a:ext cx="3129500" cy="1943101"/>
      </dsp:txXfrm>
    </dsp:sp>
    <dsp:sp modelId="{21DF554E-C99D-47E5-9260-6CFA5CB74452}">
      <dsp:nvSpPr>
        <dsp:cNvPr id="0" name=""/>
        <dsp:cNvSpPr/>
      </dsp:nvSpPr>
      <dsp:spPr>
        <a:xfrm>
          <a:off x="4244578" y="3010447"/>
          <a:ext cx="3250406" cy="206400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0E60-53A4-4DD7-A8DF-01934FB470FC}">
      <dsp:nvSpPr>
        <dsp:cNvPr id="0" name=""/>
        <dsp:cNvSpPr/>
      </dsp:nvSpPr>
      <dsp:spPr>
        <a:xfrm>
          <a:off x="4605734" y="3353545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FF0000"/>
              </a:solidFill>
              <a:latin typeface="+mj-lt"/>
              <a:cs typeface="Arial" pitchFamily="34" charset="0"/>
            </a:rPr>
            <a:t>Проектная технология SCRUM</a:t>
          </a:r>
          <a:endParaRPr lang="ru-RU" sz="2700" kern="1200" dirty="0">
            <a:solidFill>
              <a:srgbClr val="FF0000"/>
            </a:solidFill>
            <a:latin typeface="+mj-lt"/>
            <a:cs typeface="Arial" pitchFamily="34" charset="0"/>
          </a:endParaRPr>
        </a:p>
      </dsp:txBody>
      <dsp:txXfrm>
        <a:off x="4666187" y="3413998"/>
        <a:ext cx="3129500" cy="1943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808B-DF6C-476C-A5FD-B0C37CDEE687}">
      <dsp:nvSpPr>
        <dsp:cNvPr id="0" name=""/>
        <dsp:cNvSpPr/>
      </dsp:nvSpPr>
      <dsp:spPr>
        <a:xfrm>
          <a:off x="0" y="5100"/>
          <a:ext cx="9455664" cy="1622205"/>
        </a:xfrm>
        <a:prstGeom prst="roundRect">
          <a:avLst/>
        </a:prstGeom>
        <a:solidFill>
          <a:srgbClr val="00B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По определённым правилам разрабатывается модель конкретной ситуации, отражающая тот комплекс знаний и практических навыков (</a:t>
          </a:r>
          <a:r>
            <a:rPr lang="ru-RU" sz="2400" kern="1200" dirty="0" err="1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soft</a:t>
          </a:r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 и </a:t>
          </a:r>
          <a:r>
            <a:rPr lang="ru-RU" sz="2400" kern="1200" dirty="0" err="1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hard</a:t>
          </a:r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 </a:t>
          </a:r>
          <a:r>
            <a:rPr lang="ru-RU" sz="2400" kern="1200" dirty="0" err="1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skills</a:t>
          </a:r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), которые должны приобрести учащиеся</a:t>
          </a:r>
          <a:endParaRPr lang="ru-RU" sz="2400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79190" y="84290"/>
        <a:ext cx="9297284" cy="1463825"/>
      </dsp:txXfrm>
    </dsp:sp>
    <dsp:sp modelId="{5033DCE4-146E-432A-BA04-F40F7EE03C0D}">
      <dsp:nvSpPr>
        <dsp:cNvPr id="0" name=""/>
        <dsp:cNvSpPr/>
      </dsp:nvSpPr>
      <dsp:spPr>
        <a:xfrm>
          <a:off x="0" y="1627305"/>
          <a:ext cx="9455664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2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+mn-cs"/>
            </a:rPr>
            <a:t>Описанная ситуация должна содержать проблему, которую диагностируют сами учащиеся</a:t>
          </a:r>
          <a:endParaRPr lang="ru-RU" sz="2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0" y="1627305"/>
        <a:ext cx="9455664" cy="778320"/>
      </dsp:txXfrm>
    </dsp:sp>
    <dsp:sp modelId="{BCCFB8BE-287A-41F4-974D-9C8C8A986824}">
      <dsp:nvSpPr>
        <dsp:cNvPr id="0" name=""/>
        <dsp:cNvSpPr/>
      </dsp:nvSpPr>
      <dsp:spPr>
        <a:xfrm>
          <a:off x="0" y="2417984"/>
          <a:ext cx="9455664" cy="1622205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Учащиеся предлагают варианты решений проблемы, исходя из имеющихся знаний и умений</a:t>
          </a:r>
          <a:endParaRPr lang="ru-RU" sz="2400" kern="1200" dirty="0">
            <a:solidFill>
              <a:schemeClr val="bg1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79190" y="2497174"/>
        <a:ext cx="9297284" cy="1463825"/>
      </dsp:txXfrm>
    </dsp:sp>
    <dsp:sp modelId="{658DF784-83B1-4F87-953E-0536E3B72E02}">
      <dsp:nvSpPr>
        <dsp:cNvPr id="0" name=""/>
        <dsp:cNvSpPr/>
      </dsp:nvSpPr>
      <dsp:spPr>
        <a:xfrm>
          <a:off x="0" y="4027830"/>
          <a:ext cx="9455664" cy="1385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21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err="1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+mn-cs"/>
            </a:rPr>
            <a:t>Тьютор</a:t>
          </a:r>
          <a:r>
            <a:rPr lang="ru-RU" sz="2400" kern="1200" dirty="0" smtClean="0">
              <a:solidFill>
                <a:srgbClr val="000000"/>
              </a:solidFill>
              <a:latin typeface="Trebuchet MS" panose="020B0603020202020204" pitchFamily="34" charset="0"/>
              <a:ea typeface="+mn-ea"/>
              <a:cs typeface="+mn-cs"/>
            </a:rPr>
            <a:t> выступает в роли диспетчера процесса взаимодействия учащихся</a:t>
          </a:r>
          <a:endParaRPr lang="ru-RU" sz="2400" kern="1200" dirty="0">
            <a:solidFill>
              <a:srgbClr val="000000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0" y="4027830"/>
        <a:ext cx="9455664" cy="1385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544F7-282C-47E3-A6FD-C5FAE78BD138}">
      <dsp:nvSpPr>
        <dsp:cNvPr id="0" name=""/>
        <dsp:cNvSpPr/>
      </dsp:nvSpPr>
      <dsp:spPr>
        <a:xfrm>
          <a:off x="284580" y="2661"/>
          <a:ext cx="7821810" cy="71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84580" y="2661"/>
        <a:ext cx="7821810" cy="711073"/>
      </dsp:txXfrm>
    </dsp:sp>
    <dsp:sp modelId="{60449D85-DD02-4A0C-8A8B-428D74F9C613}">
      <dsp:nvSpPr>
        <dsp:cNvPr id="0" name=""/>
        <dsp:cNvSpPr/>
      </dsp:nvSpPr>
      <dsp:spPr>
        <a:xfrm>
          <a:off x="284580" y="713735"/>
          <a:ext cx="1830303" cy="1448483"/>
        </a:xfrm>
        <a:prstGeom prst="chevron">
          <a:avLst>
            <a:gd name="adj" fmla="val 70610"/>
          </a:avLst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EF0DC-784A-4A1E-87C9-614B027C4C38}">
      <dsp:nvSpPr>
        <dsp:cNvPr id="0" name=""/>
        <dsp:cNvSpPr/>
      </dsp:nvSpPr>
      <dsp:spPr>
        <a:xfrm>
          <a:off x="1383979" y="713735"/>
          <a:ext cx="1830303" cy="1448483"/>
        </a:xfrm>
        <a:prstGeom prst="chevron">
          <a:avLst>
            <a:gd name="adj" fmla="val 70610"/>
          </a:avLst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E6255-7263-4758-8EF7-F94138251387}">
      <dsp:nvSpPr>
        <dsp:cNvPr id="0" name=""/>
        <dsp:cNvSpPr/>
      </dsp:nvSpPr>
      <dsp:spPr>
        <a:xfrm>
          <a:off x="2484247" y="713735"/>
          <a:ext cx="1830303" cy="1448483"/>
        </a:xfrm>
        <a:prstGeom prst="chevron">
          <a:avLst>
            <a:gd name="adj" fmla="val 70610"/>
          </a:avLst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69686-4D25-4FC9-BE97-FC0A65E0FD4F}">
      <dsp:nvSpPr>
        <dsp:cNvPr id="0" name=""/>
        <dsp:cNvSpPr/>
      </dsp:nvSpPr>
      <dsp:spPr>
        <a:xfrm>
          <a:off x="3583646" y="713735"/>
          <a:ext cx="1830303" cy="1448483"/>
        </a:xfrm>
        <a:prstGeom prst="chevron">
          <a:avLst>
            <a:gd name="adj" fmla="val 70610"/>
          </a:avLst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8C2AF-1D34-45A9-9D9D-00E5DBB8B9DC}">
      <dsp:nvSpPr>
        <dsp:cNvPr id="0" name=""/>
        <dsp:cNvSpPr/>
      </dsp:nvSpPr>
      <dsp:spPr>
        <a:xfrm>
          <a:off x="4683914" y="713735"/>
          <a:ext cx="1830303" cy="1448483"/>
        </a:xfrm>
        <a:prstGeom prst="chevron">
          <a:avLst>
            <a:gd name="adj" fmla="val 70610"/>
          </a:avLst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EC63F-9697-4405-8FD3-68762190BF0D}">
      <dsp:nvSpPr>
        <dsp:cNvPr id="0" name=""/>
        <dsp:cNvSpPr/>
      </dsp:nvSpPr>
      <dsp:spPr>
        <a:xfrm>
          <a:off x="5783313" y="713735"/>
          <a:ext cx="1830303" cy="1448483"/>
        </a:xfrm>
        <a:prstGeom prst="chevron">
          <a:avLst>
            <a:gd name="adj" fmla="val 70610"/>
          </a:avLst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D49EF-071D-4653-BE6D-F586ECA8E413}">
      <dsp:nvSpPr>
        <dsp:cNvPr id="0" name=""/>
        <dsp:cNvSpPr/>
      </dsp:nvSpPr>
      <dsp:spPr>
        <a:xfrm>
          <a:off x="6883580" y="713735"/>
          <a:ext cx="1830303" cy="1448483"/>
        </a:xfrm>
        <a:prstGeom prst="chevron">
          <a:avLst>
            <a:gd name="adj" fmla="val 70610"/>
          </a:avLst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AB768-1980-448F-97DB-B052603B8EB0}">
      <dsp:nvSpPr>
        <dsp:cNvPr id="0" name=""/>
        <dsp:cNvSpPr/>
      </dsp:nvSpPr>
      <dsp:spPr>
        <a:xfrm>
          <a:off x="284580" y="858583"/>
          <a:ext cx="7923493" cy="1158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rebuchet MS" panose="020B0603020202020204" pitchFamily="34" charset="0"/>
            </a:rPr>
            <a:t>Работающий продукт важнее исчерпывающей документации   </a:t>
          </a:r>
          <a:endParaRPr lang="ru-RU" sz="2000" kern="1200" dirty="0"/>
        </a:p>
      </dsp:txBody>
      <dsp:txXfrm>
        <a:off x="284580" y="858583"/>
        <a:ext cx="7923493" cy="1158786"/>
      </dsp:txXfrm>
    </dsp:sp>
    <dsp:sp modelId="{35587983-EEF1-46B0-B19E-AA84304BE8F9}">
      <dsp:nvSpPr>
        <dsp:cNvPr id="0" name=""/>
        <dsp:cNvSpPr/>
      </dsp:nvSpPr>
      <dsp:spPr>
        <a:xfrm>
          <a:off x="284580" y="2266887"/>
          <a:ext cx="7821810" cy="71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rebuchet MS" panose="020B0603020202020204" pitchFamily="34" charset="0"/>
            </a:rPr>
            <a:t>Люди и взаимодействие важнее процессов и инструментов </a:t>
          </a:r>
          <a:endParaRPr lang="ru-RU" sz="2000" kern="1200" dirty="0"/>
        </a:p>
      </dsp:txBody>
      <dsp:txXfrm>
        <a:off x="284580" y="2266887"/>
        <a:ext cx="7821810" cy="711073"/>
      </dsp:txXfrm>
    </dsp:sp>
    <dsp:sp modelId="{3EB467E8-67E5-4F0A-822B-21926FCE15E5}">
      <dsp:nvSpPr>
        <dsp:cNvPr id="0" name=""/>
        <dsp:cNvSpPr/>
      </dsp:nvSpPr>
      <dsp:spPr>
        <a:xfrm>
          <a:off x="284580" y="2977961"/>
          <a:ext cx="1830303" cy="1448483"/>
        </a:xfrm>
        <a:prstGeom prst="chevron">
          <a:avLst>
            <a:gd name="adj" fmla="val 70610"/>
          </a:avLst>
        </a:prstGeom>
        <a:solidFill>
          <a:srgbClr val="92D05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557DE-EC53-4EFF-995D-96AB81F6F26C}">
      <dsp:nvSpPr>
        <dsp:cNvPr id="0" name=""/>
        <dsp:cNvSpPr/>
      </dsp:nvSpPr>
      <dsp:spPr>
        <a:xfrm>
          <a:off x="1383979" y="2977961"/>
          <a:ext cx="1830303" cy="1448483"/>
        </a:xfrm>
        <a:prstGeom prst="chevron">
          <a:avLst>
            <a:gd name="adj" fmla="val 70610"/>
          </a:avLst>
        </a:prstGeom>
        <a:solidFill>
          <a:srgbClr val="92D05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E7B86-E656-4C86-93EA-359ACDD4B9D5}">
      <dsp:nvSpPr>
        <dsp:cNvPr id="0" name=""/>
        <dsp:cNvSpPr/>
      </dsp:nvSpPr>
      <dsp:spPr>
        <a:xfrm>
          <a:off x="2484247" y="2977961"/>
          <a:ext cx="1830303" cy="1448483"/>
        </a:xfrm>
        <a:prstGeom prst="chevron">
          <a:avLst>
            <a:gd name="adj" fmla="val 70610"/>
          </a:avLst>
        </a:prstGeom>
        <a:solidFill>
          <a:srgbClr val="92D05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1FBDC-3225-4CCD-8C64-F5495AEDE1F9}">
      <dsp:nvSpPr>
        <dsp:cNvPr id="0" name=""/>
        <dsp:cNvSpPr/>
      </dsp:nvSpPr>
      <dsp:spPr>
        <a:xfrm>
          <a:off x="3583646" y="2977961"/>
          <a:ext cx="1830303" cy="1448483"/>
        </a:xfrm>
        <a:prstGeom prst="chevron">
          <a:avLst>
            <a:gd name="adj" fmla="val 70610"/>
          </a:avLst>
        </a:prstGeom>
        <a:solidFill>
          <a:srgbClr val="92D05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6326A-43E4-4D35-B365-291D37F2A2AB}">
      <dsp:nvSpPr>
        <dsp:cNvPr id="0" name=""/>
        <dsp:cNvSpPr/>
      </dsp:nvSpPr>
      <dsp:spPr>
        <a:xfrm>
          <a:off x="4683914" y="2977961"/>
          <a:ext cx="1830303" cy="1448483"/>
        </a:xfrm>
        <a:prstGeom prst="chevron">
          <a:avLst>
            <a:gd name="adj" fmla="val 70610"/>
          </a:avLst>
        </a:prstGeom>
        <a:solidFill>
          <a:srgbClr val="92D05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8F0E1-43F1-48E6-9594-2A8297C97CC2}">
      <dsp:nvSpPr>
        <dsp:cNvPr id="0" name=""/>
        <dsp:cNvSpPr/>
      </dsp:nvSpPr>
      <dsp:spPr>
        <a:xfrm>
          <a:off x="5783313" y="2977961"/>
          <a:ext cx="1830303" cy="1448483"/>
        </a:xfrm>
        <a:prstGeom prst="chevron">
          <a:avLst>
            <a:gd name="adj" fmla="val 70610"/>
          </a:avLst>
        </a:prstGeom>
        <a:solidFill>
          <a:srgbClr val="92D05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5B7CD-0D49-46B2-952D-387647BD488E}">
      <dsp:nvSpPr>
        <dsp:cNvPr id="0" name=""/>
        <dsp:cNvSpPr/>
      </dsp:nvSpPr>
      <dsp:spPr>
        <a:xfrm>
          <a:off x="6883580" y="2977961"/>
          <a:ext cx="1830303" cy="1448483"/>
        </a:xfrm>
        <a:prstGeom prst="chevron">
          <a:avLst>
            <a:gd name="adj" fmla="val 70610"/>
          </a:avLst>
        </a:prstGeom>
        <a:solidFill>
          <a:srgbClr val="92D050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0C635-DFB5-4AAF-A59A-0D9DB95DEF56}">
      <dsp:nvSpPr>
        <dsp:cNvPr id="0" name=""/>
        <dsp:cNvSpPr/>
      </dsp:nvSpPr>
      <dsp:spPr>
        <a:xfrm>
          <a:off x="284580" y="3122809"/>
          <a:ext cx="7923493" cy="1158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rebuchet MS" panose="020B0603020202020204" pitchFamily="34" charset="0"/>
            </a:rPr>
            <a:t>Сотрудничество с заказчиком важнее согласования условий контракта </a:t>
          </a:r>
          <a:endParaRPr lang="ru-RU" sz="2000" kern="1200" dirty="0"/>
        </a:p>
      </dsp:txBody>
      <dsp:txXfrm>
        <a:off x="284580" y="3122809"/>
        <a:ext cx="7923493" cy="1158786"/>
      </dsp:txXfrm>
    </dsp:sp>
    <dsp:sp modelId="{5B9AB677-DE63-489D-A485-54874D807252}">
      <dsp:nvSpPr>
        <dsp:cNvPr id="0" name=""/>
        <dsp:cNvSpPr/>
      </dsp:nvSpPr>
      <dsp:spPr>
        <a:xfrm>
          <a:off x="284580" y="4531113"/>
          <a:ext cx="7821810" cy="711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rebuchet MS" panose="020B0603020202020204" pitchFamily="34" charset="0"/>
            </a:rPr>
            <a:t>Готовность к изменениям важнее следования первоначальному плану</a:t>
          </a:r>
          <a:endParaRPr lang="ru-RU" sz="2000" kern="1200" dirty="0"/>
        </a:p>
      </dsp:txBody>
      <dsp:txXfrm>
        <a:off x="284580" y="4531113"/>
        <a:ext cx="7821810" cy="711073"/>
      </dsp:txXfrm>
    </dsp:sp>
    <dsp:sp modelId="{844B7933-E983-491A-AE4A-1B7784D0E655}">
      <dsp:nvSpPr>
        <dsp:cNvPr id="0" name=""/>
        <dsp:cNvSpPr/>
      </dsp:nvSpPr>
      <dsp:spPr>
        <a:xfrm>
          <a:off x="284580" y="5242187"/>
          <a:ext cx="1042908" cy="1738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D6821-0E34-4258-B4E9-8EA1C5F11F40}">
      <dsp:nvSpPr>
        <dsp:cNvPr id="0" name=""/>
        <dsp:cNvSpPr/>
      </dsp:nvSpPr>
      <dsp:spPr>
        <a:xfrm>
          <a:off x="1388324" y="5242187"/>
          <a:ext cx="1042908" cy="1738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CE4F1-B250-47EA-9BB0-1EB603C01D7D}">
      <dsp:nvSpPr>
        <dsp:cNvPr id="0" name=""/>
        <dsp:cNvSpPr/>
      </dsp:nvSpPr>
      <dsp:spPr>
        <a:xfrm>
          <a:off x="2492069" y="5242187"/>
          <a:ext cx="1042908" cy="1738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EAE30-CB6B-4CE9-9D0D-A9108A62F981}">
      <dsp:nvSpPr>
        <dsp:cNvPr id="0" name=""/>
        <dsp:cNvSpPr/>
      </dsp:nvSpPr>
      <dsp:spPr>
        <a:xfrm>
          <a:off x="3595813" y="5242187"/>
          <a:ext cx="1042908" cy="1738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838FB-3EE6-4F1E-99EF-0B961DFBB7AA}">
      <dsp:nvSpPr>
        <dsp:cNvPr id="0" name=""/>
        <dsp:cNvSpPr/>
      </dsp:nvSpPr>
      <dsp:spPr>
        <a:xfrm>
          <a:off x="4699557" y="5242187"/>
          <a:ext cx="1042908" cy="1738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6F54A-3707-4691-8C6B-E016E74354E5}">
      <dsp:nvSpPr>
        <dsp:cNvPr id="0" name=""/>
        <dsp:cNvSpPr/>
      </dsp:nvSpPr>
      <dsp:spPr>
        <a:xfrm>
          <a:off x="5803302" y="5242187"/>
          <a:ext cx="1042908" cy="1738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F2A3C-A880-4EC6-A644-0BBC2B877E76}">
      <dsp:nvSpPr>
        <dsp:cNvPr id="0" name=""/>
        <dsp:cNvSpPr/>
      </dsp:nvSpPr>
      <dsp:spPr>
        <a:xfrm>
          <a:off x="6907046" y="5242187"/>
          <a:ext cx="1042908" cy="17381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96A7-26EA-4174-B559-44AE549DCFB1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E52D-7176-4C39-8EEA-A683CA34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1E52D-7176-4C39-8EEA-A683CA34DA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3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1E52D-7176-4C39-8EEA-A683CA34DA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8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6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035E9E-F628-4B5B-9FE4-557F1C966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36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13FC-0774-4304-AF87-8FC7F8B07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393E-32C0-446D-B1C8-35B9D5313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52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B8D3-C51A-4A19-B440-66F964E47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42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2AB1-E37E-41E0-AA7D-5AF2107A6C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5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DF6316-430D-4C47-BD34-A7A7DD7B1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3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09A5-9640-4695-A5E8-238F11A5C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65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36485-A349-4377-8687-A7C6690CB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3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EC6E-1729-447C-907A-C83D8CE62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4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6C97-7D4E-46C6-98C6-B0FE7F2C6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86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C0B2A-71B6-4687-A8E2-4E627D874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75AC-B6D6-4992-8FA1-BD7AE4CFF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3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0000E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1037167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2884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87688" y="4760027"/>
            <a:ext cx="47145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Соколов Артем Владимирович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i="1" dirty="0">
                <a:solidFill>
                  <a:srgbClr val="000000"/>
                </a:solidFill>
                <a:latin typeface="Trebuchet MS" panose="020B0603020202020204" pitchFamily="34" charset="0"/>
              </a:rPr>
              <a:t>у</a:t>
            </a:r>
            <a:r>
              <a:rPr lang="ru-RU" altLang="ru-RU" sz="1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читель информатики и технологии,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МОУ 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«Лицей 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№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 Кировского 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района Волгограда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519" y="2207315"/>
            <a:ext cx="10889673" cy="1712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Квантум - технологии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в дополнительном образовании</a:t>
            </a:r>
            <a:endParaRPr lang="ru-RU" sz="2800" b="1" dirty="0">
              <a:solidFill>
                <a:srgbClr val="700000"/>
              </a:solidFill>
              <a:latin typeface="Trebuchet MS" panose="020B06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0B0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3309" y="539459"/>
            <a:ext cx="575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«Лицей №10 Кировского района Волгограда»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802914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6" y="934766"/>
            <a:ext cx="1005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Кейс-технология – это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Trebuchet MS" panose="020B0603020202020204" pitchFamily="34" charset="0"/>
              <a:buChar char="—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Техника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обучения, использующая описание реальной ситуации. Учащиеся должны проанализировать ситуацию, разобраться в сути проблемы, предложить возможные решения (создать прототип), выбрать лучшее (усовершенствовать).</a:t>
            </a:r>
          </a:p>
          <a:p>
            <a:pPr marL="342900" indent="-342900" algn="just">
              <a:buFont typeface="Trebuchet MS" panose="020B0603020202020204" pitchFamily="34" charset="0"/>
              <a:buChar char="—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Специально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подготовленный материал с описанием конкретной проблемы, которую необходимо разрешить в составе группы;</a:t>
            </a:r>
          </a:p>
          <a:p>
            <a:pPr marL="342900" indent="-342900" algn="just">
              <a:buFont typeface="Trebuchet MS" panose="020B0603020202020204" pitchFamily="34" charset="0"/>
              <a:buChar char="—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Конкретная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практическая ситуация, рассказывающая о событии, в котором обнаруживается проблема, требующая решения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023" y="1298508"/>
            <a:ext cx="99990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кейсов заключается в следующем:</a:t>
            </a:r>
          </a:p>
          <a:p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1. По определённым правилам разрабатывается модель конкретной ситуации, отражающая тот комплекс знаний и практических навыков (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soft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hard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skills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), которые должны приобрести учащиеся;</a:t>
            </a:r>
          </a:p>
          <a:p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2. Описанная ситуация должна содержать проблему, которую диагностируют сами учащиеся;</a:t>
            </a:r>
          </a:p>
          <a:p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3. Учащиеся предлагают варианты решений проблемы, исходя из имеющихся знаний и умений;</a:t>
            </a:r>
          </a:p>
          <a:p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4.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Тьютор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выступает в роли диспетчера процесса взаимодействия учащихся.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622" y="723555"/>
            <a:ext cx="976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кейсов заключается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следующем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35988943"/>
              </p:ext>
            </p:extLst>
          </p:nvPr>
        </p:nvGraphicFramePr>
        <p:xfrm>
          <a:off x="580768" y="1308330"/>
          <a:ext cx="94556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79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278" y="1285320"/>
            <a:ext cx="98802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 хороши кейсы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−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Направлены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на исследовательскую или инженерно-проектировочную деятельность;</a:t>
            </a:r>
          </a:p>
          <a:p>
            <a:pPr marL="342900" indent="-342900" algn="just">
              <a:buFontTx/>
              <a:buChar char="−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решения проблемы требуется коллективная работа;</a:t>
            </a:r>
          </a:p>
          <a:p>
            <a:pPr marL="342900" indent="-342900" algn="just">
              <a:buFontTx/>
              <a:buChar char="−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Интегрируют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в себе технологию развивающего и проектного обучения;</a:t>
            </a:r>
          </a:p>
          <a:p>
            <a:pPr marL="342900" indent="-342900" algn="just">
              <a:buFontTx/>
              <a:buChar char="−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Выступают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в обучении как синергетическая технология («погружение» в ситуацию, «умножение» знаний, «озарение», «открытие»);</a:t>
            </a:r>
          </a:p>
          <a:p>
            <a:pPr marL="342900" indent="-342900" algn="just">
              <a:buFontTx/>
              <a:buChar char="−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Позволяют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создать ситуацию успеха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280" y="1859201"/>
            <a:ext cx="98802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Процедура работы с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кейсом:</a:t>
            </a:r>
          </a:p>
          <a:p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Учащимся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предлагается конкретный случай, описывающий реальные события (ситуацию). Эта информация может быть кратко изложена в документальной форме или с помощью вербальных или визуальных средств (показ видео, слайда и др.).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Работа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может идти как в группах, так и индивидуально в установленное время, по истечении которого представляются варианты решений.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895" y="1305204"/>
            <a:ext cx="1036715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Проектная технология SCRUM:</a:t>
            </a:r>
          </a:p>
          <a:p>
            <a:pPr marL="342900" lvl="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проектный подход к реализации открытых задач с неопределенной технологией решения </a:t>
            </a:r>
          </a:p>
          <a:p>
            <a:pPr marL="342900" lvl="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состоит в движении к цели небольшими «перебежками» - простыми, логически оправданными шагами с фиксацией промежуточных результатов и без отвлечения на параллельные процессы и задачи. </a:t>
            </a:r>
          </a:p>
          <a:p>
            <a:pPr marL="342900" lvl="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Одна «перебежка» - один конкретный промежуточный результат. Фиксация. Движение дальше. </a:t>
            </a:r>
          </a:p>
          <a:p>
            <a:pPr marL="342900" lvl="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Именно такими короткими перебежками чаще всего перемещается команда во время игры в регби, чтобы добыть очко. И называются они SCRUM.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4882" y="538203"/>
            <a:ext cx="6081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Принципы SCRUM: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8193374"/>
              </p:ext>
            </p:extLst>
          </p:nvPr>
        </p:nvGraphicFramePr>
        <p:xfrm>
          <a:off x="1161535" y="719666"/>
          <a:ext cx="89984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53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35" y="103421"/>
            <a:ext cx="4686003" cy="4686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53" y="4569434"/>
            <a:ext cx="1582876" cy="1515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37" y="5234815"/>
            <a:ext cx="1599601" cy="1531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46" y="2248055"/>
            <a:ext cx="1599602" cy="1531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44" y="4469291"/>
            <a:ext cx="1599602" cy="1531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75" y="219628"/>
            <a:ext cx="1606734" cy="1537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9" y="219628"/>
            <a:ext cx="1599600" cy="15310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8" y="2244805"/>
            <a:ext cx="1602998" cy="15342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758300" y="4877161"/>
            <a:ext cx="446734" cy="4145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93237">
            <a:off x="2928703" y="4594631"/>
            <a:ext cx="1524132" cy="414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50161">
            <a:off x="2017731" y="2556113"/>
            <a:ext cx="1524132" cy="414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3573">
            <a:off x="2371383" y="777868"/>
            <a:ext cx="1559891" cy="4145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45115" flipH="1">
            <a:off x="7440235" y="4504192"/>
            <a:ext cx="1473840" cy="4145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16093" flipH="1">
            <a:off x="8468930" y="2608160"/>
            <a:ext cx="1578056" cy="4145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354170" flipH="1">
            <a:off x="7955775" y="748942"/>
            <a:ext cx="150841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46" y="848249"/>
            <a:ext cx="973776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Образовательная программа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«Квантум-робот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рассчитана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на 34 </a:t>
            </a: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часа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и адаптирована под Конструктор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Mindstorms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NXT. Данный материал уникален тем, что соединяет в себе элементы конструирования и микрокомпьютера L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ego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NXT, делающий робота программируемым, интеллектуальным, способным принимать решения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  <p:pic>
        <p:nvPicPr>
          <p:cNvPr id="1026" name="Picture 2" descr="C:\Users\Admin\Desktop\роботы фотки\mindsto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35" y="4095750"/>
            <a:ext cx="2773363" cy="192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роботы фотки\гусениц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97" y="4095750"/>
            <a:ext cx="2481677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2612" y="2163574"/>
            <a:ext cx="7588332" cy="247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Соколов Артем Владимирович</a:t>
            </a:r>
            <a:endParaRPr lang="ru-RU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учитель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технологии и информатики первой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квалификационной категории муниципального общеобразовательного учреждения «Лицей № 10 Кировского района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Волгограда»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обладатель премии губернатора Волгоградской области за высокое педагогическое мастерство среди молодых учителей (2018 г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.)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Admin\Desktop\IMG_7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" y="861248"/>
            <a:ext cx="3119643" cy="4678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84" y="395783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403" y="650245"/>
            <a:ext cx="1016527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Данная программа включает себя: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Введение в робототехнику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Конструкторы компании ЛЕГО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Знакомство с набором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Lego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Mindstorm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s NXT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2.0 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Конструирование первого робота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Изучение среды управления и программирования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Программирование робота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Конструирование трехколесного робота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Программирование трехколесного робота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Сборка гусеничного робота по инструкции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Конструирование гусеничного бота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Тестирование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Сборка робота-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сумоиста</a:t>
            </a:r>
            <a:endParaRPr lang="ru-RU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Соревнование "роботов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сумоистов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777" y="1012325"/>
            <a:ext cx="103315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Анализ конструкции победителей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Самостоятельное Конструирование робота к соревнованиям 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Разработка проектов по группам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Свободный урок. Сбор готовой модели на выбор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Конструирование 4-х колёсного или гусеничного робота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Конструирование колёсного или гусеничного робота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Контрольное тестирование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Сборка робота-богомола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Сборка робота высокой сложности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Программирование робота высоко сложности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Показательное выступление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Свободное моделирование.</a:t>
            </a:r>
          </a:p>
          <a:p>
            <a:pPr marL="342900" indent="-342900" algn="just">
              <a:buFontTx/>
              <a:buChar char="−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Свободное моделирование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8779" y="2043002"/>
            <a:ext cx="10177153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Понятие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кванториума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-технологии в образовании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Образовательная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система «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» 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Опыт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реализации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-образования в Лицее №10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610" y="85366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выступления: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435883" y="865801"/>
            <a:ext cx="10097530" cy="1475165"/>
            <a:chOff x="1296" y="2832"/>
            <a:chExt cx="2976" cy="432"/>
          </a:xfrm>
        </p:grpSpPr>
        <p:sp>
          <p:nvSpPr>
            <p:cNvPr id="13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solidFill>
              <a:srgbClr val="92D05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prstClr val="white"/>
                  </a:solidFill>
                </a:rPr>
                <a:t>1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260001" y="432895"/>
            <a:ext cx="4706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 – это:</a:t>
            </a:r>
          </a:p>
        </p:txBody>
      </p: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435882" y="1829581"/>
            <a:ext cx="10097531" cy="1475165"/>
            <a:chOff x="1296" y="2832"/>
            <a:chExt cx="2976" cy="432"/>
          </a:xfrm>
        </p:grpSpPr>
        <p:sp>
          <p:nvSpPr>
            <p:cNvPr id="18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white"/>
                  </a:solidFill>
                </a:rPr>
                <a:t>2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451846" y="2823268"/>
            <a:ext cx="10081567" cy="1475165"/>
            <a:chOff x="1296" y="2832"/>
            <a:chExt cx="2976" cy="432"/>
          </a:xfrm>
        </p:grpSpPr>
        <p:sp>
          <p:nvSpPr>
            <p:cNvPr id="34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prstClr val="white"/>
                  </a:solidFill>
                </a:rPr>
                <a:t>3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3"/>
          <p:cNvGrpSpPr>
            <a:grpSpLocks/>
          </p:cNvGrpSpPr>
          <p:nvPr/>
        </p:nvGrpSpPr>
        <p:grpSpPr bwMode="auto">
          <a:xfrm>
            <a:off x="451847" y="3820337"/>
            <a:ext cx="10081566" cy="1475165"/>
            <a:chOff x="1296" y="2832"/>
            <a:chExt cx="2976" cy="432"/>
          </a:xfrm>
        </p:grpSpPr>
        <p:sp>
          <p:nvSpPr>
            <p:cNvPr id="38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prstClr val="white"/>
                  </a:solidFill>
                </a:rPr>
                <a:t>4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33"/>
          <p:cNvGrpSpPr>
            <a:grpSpLocks/>
          </p:cNvGrpSpPr>
          <p:nvPr/>
        </p:nvGrpSpPr>
        <p:grpSpPr bwMode="auto">
          <a:xfrm>
            <a:off x="435882" y="4798567"/>
            <a:ext cx="10097531" cy="1475165"/>
            <a:chOff x="1296" y="2832"/>
            <a:chExt cx="2976" cy="432"/>
          </a:xfrm>
        </p:grpSpPr>
        <p:sp>
          <p:nvSpPr>
            <p:cNvPr id="42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43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solidFill>
              <a:srgbClr val="00B0F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BF"/>
                </a:solidFill>
              </a:endParaRP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prstClr val="white"/>
                  </a:solidFill>
                </a:rPr>
                <a:t>5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1958355" y="1143628"/>
            <a:ext cx="8965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среда ускоренного развития технических способностей детей</a:t>
            </a:r>
            <a:endParaRPr lang="ru-RU" sz="2400" dirty="0">
              <a:solidFill>
                <a:schemeClr val="bg1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62430" y="2061243"/>
            <a:ext cx="886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rebuchet MS"/>
                <a:cs typeface="Arial" pitchFamily="34" charset="0"/>
              </a:rPr>
              <a:t>пространство интеллектуального развития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062430" y="3079372"/>
            <a:ext cx="886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rebuchet MS"/>
                <a:cs typeface="Arial" pitchFamily="34" charset="0"/>
              </a:rPr>
              <a:t>условия для формирования изобретательского мышления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974319" y="4051998"/>
            <a:ext cx="894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rebuchet MS"/>
                <a:cs typeface="Arial" pitchFamily="34" charset="0"/>
              </a:rPr>
              <a:t>технологии опережающего развития детей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974319" y="5054095"/>
            <a:ext cx="8949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rebuchet MS"/>
                <a:cs typeface="Arial" pitchFamily="34" charset="0"/>
              </a:rPr>
              <a:t>платформа создания нового образовательного формата </a:t>
            </a:r>
            <a:endParaRPr lang="ru-RU" sz="2400" dirty="0" smtClean="0">
              <a:solidFill>
                <a:schemeClr val="bg1"/>
              </a:solidFill>
              <a:latin typeface="Trebuchet MS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rebuchet MS"/>
                <a:cs typeface="Arial" pitchFamily="34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rebuchet MS"/>
                <a:cs typeface="Arial" pitchFamily="34" charset="0"/>
              </a:rPr>
              <a:t>детей в области инженерных наук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03127559"/>
              </p:ext>
            </p:extLst>
          </p:nvPr>
        </p:nvGraphicFramePr>
        <p:xfrm>
          <a:off x="581891" y="843148"/>
          <a:ext cx="10711543" cy="505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605" y="1276237"/>
            <a:ext cx="97377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Миссия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квантум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образования: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внедрение новой эффективной модели дополнительного образования детей, доступной для тиражирования во всех регионах страны, обеспечивающей объединение усилий науки, бизнеса и государства на основе принципов государственного частного партнерства (ГЧП) для формирования системы ускоренного развития технических способностей детей с целью выращивания инженеров и ученых нового типа.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33" y="2371767"/>
            <a:ext cx="95477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квантум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-образования: </a:t>
            </a:r>
          </a:p>
          <a:p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возрождение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престижа инженерных и научных профессий, подготовка кадрового резерва для глобального технологического лидерства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695" y="405599"/>
            <a:ext cx="7886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Задачи </a:t>
            </a:r>
            <a:r>
              <a:rPr lang="ru-RU" sz="2800" b="1" dirty="0" err="1">
                <a:solidFill>
                  <a:srgbClr val="7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-образования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4802187"/>
              </p:ext>
            </p:extLst>
          </p:nvPr>
        </p:nvGraphicFramePr>
        <p:xfrm>
          <a:off x="518613" y="1170611"/>
          <a:ext cx="9812742" cy="491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47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436" y="339862"/>
            <a:ext cx="1077091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Сущность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квантум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-образования:</a:t>
            </a:r>
          </a:p>
          <a:p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Trebuchet MS" panose="020B0603020202020204" pitchFamily="34" charset="0"/>
              <a:buChar char="—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новый российский формат дополнительного образования детей в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сфере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инженерных наук;</a:t>
            </a:r>
          </a:p>
          <a:p>
            <a:pPr marL="342900" indent="-342900" algn="just">
              <a:buFont typeface="Trebuchet MS" panose="020B0603020202020204" pitchFamily="34" charset="0"/>
              <a:buChar char="—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тиражируемая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модель создания среды ускоренного развития технических способностей детей;</a:t>
            </a:r>
          </a:p>
          <a:p>
            <a:pPr marL="342900" indent="-342900" algn="just">
              <a:buFont typeface="Trebuchet MS" panose="020B0603020202020204" pitchFamily="34" charset="0"/>
              <a:buChar char="—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глобальная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система выявления и сопровождения одаренных в инженерных науках детей;</a:t>
            </a:r>
          </a:p>
          <a:p>
            <a:pPr marL="342900" indent="-342900" algn="just">
              <a:buFont typeface="Trebuchet MS" panose="020B0603020202020204" pitchFamily="34" charset="0"/>
              <a:buChar char="—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глобальная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система развития институтов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менторства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тьюторства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– необходимое и достаточное кадровое обеспечение системы дополнительного образования детей в области инженерных наук;</a:t>
            </a:r>
          </a:p>
          <a:p>
            <a:pPr marL="342900" indent="-342900" algn="just">
              <a:buFont typeface="Trebuchet MS" panose="020B0603020202020204" pitchFamily="34" charset="0"/>
              <a:buChar char="—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национальная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система учета, мотивации и поощрения достижений детей в сфере инженерных наук;</a:t>
            </a:r>
          </a:p>
          <a:p>
            <a:pPr marL="342900" indent="-342900" algn="just">
              <a:buFont typeface="Trebuchet MS" panose="020B0603020202020204" pitchFamily="34" charset="0"/>
              <a:buChar char="—"/>
            </a:pPr>
            <a:r>
              <a:rPr lang="ru-RU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создание 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благоприятных условий для инвестирования в систему дополнительного образования для российского бизнеса.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64" y="339862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5">
      <a:dk1>
        <a:srgbClr val="0000BF"/>
      </a:dk1>
      <a:lt1>
        <a:sysClr val="window" lastClr="FFFFFF"/>
      </a:lt1>
      <a:dk2>
        <a:srgbClr val="00007F"/>
      </a:dk2>
      <a:lt2>
        <a:srgbClr val="EEECE1"/>
      </a:lt2>
      <a:accent1>
        <a:srgbClr val="0000BF"/>
      </a:accent1>
      <a:accent2>
        <a:srgbClr val="0000BF"/>
      </a:accent2>
      <a:accent3>
        <a:srgbClr val="0000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934</Words>
  <Application>Microsoft Office PowerPoint</Application>
  <PresentationFormat>Произвольный</PresentationFormat>
  <Paragraphs>124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Мария Асютина</cp:lastModifiedBy>
  <cp:revision>33</cp:revision>
  <dcterms:created xsi:type="dcterms:W3CDTF">2018-09-30T15:36:52Z</dcterms:created>
  <dcterms:modified xsi:type="dcterms:W3CDTF">2018-10-11T06:53:32Z</dcterms:modified>
</cp:coreProperties>
</file>